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02" r:id="rId3"/>
    <p:sldId id="296" r:id="rId4"/>
    <p:sldId id="293" r:id="rId5"/>
    <p:sldId id="291" r:id="rId6"/>
    <p:sldId id="289" r:id="rId7"/>
    <p:sldId id="257" r:id="rId8"/>
    <p:sldId id="258" r:id="rId9"/>
    <p:sldId id="260" r:id="rId10"/>
    <p:sldId id="262" r:id="rId11"/>
    <p:sldId id="263" r:id="rId12"/>
    <p:sldId id="261" r:id="rId13"/>
    <p:sldId id="267" r:id="rId14"/>
    <p:sldId id="266" r:id="rId15"/>
    <p:sldId id="259" r:id="rId16"/>
    <p:sldId id="265" r:id="rId17"/>
    <p:sldId id="270" r:id="rId18"/>
    <p:sldId id="280" r:id="rId19"/>
    <p:sldId id="281" r:id="rId20"/>
    <p:sldId id="269" r:id="rId21"/>
    <p:sldId id="276" r:id="rId22"/>
    <p:sldId id="272" r:id="rId23"/>
    <p:sldId id="286" r:id="rId24"/>
    <p:sldId id="274" r:id="rId25"/>
    <p:sldId id="287" r:id="rId26"/>
    <p:sldId id="290" r:id="rId27"/>
    <p:sldId id="288" r:id="rId28"/>
    <p:sldId id="282" r:id="rId29"/>
    <p:sldId id="284" r:id="rId30"/>
    <p:sldId id="283" r:id="rId31"/>
    <p:sldId id="256" r:id="rId32"/>
    <p:sldId id="297" r:id="rId33"/>
    <p:sldId id="298" r:id="rId34"/>
    <p:sldId id="299" r:id="rId35"/>
    <p:sldId id="300" r:id="rId36"/>
    <p:sldId id="30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myeung2012@gmail.com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28" autoAdjust="0"/>
  </p:normalViewPr>
  <p:slideViewPr>
    <p:cSldViewPr>
      <p:cViewPr varScale="1">
        <p:scale>
          <a:sx n="86" d="100"/>
          <a:sy n="86" d="100"/>
        </p:scale>
        <p:origin x="119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4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9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2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8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7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4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4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5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5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F23A8-B2E1-436E-A2CA-3C3C018C992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2D768-B252-4D73-AC95-C22D08FD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17C0B9-3F4A-44E9-B4B0-DAD6F66F1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126456"/>
            <a:ext cx="8139113" cy="42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91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702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757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40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259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423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75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512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57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446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5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457200"/>
            <a:ext cx="8043333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514016" y="6019800"/>
            <a:ext cx="170751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1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475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08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517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91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27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625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2E3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635E2-A0C5-47AB-A1E7-D7C59FB58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47800"/>
            <a:ext cx="3114619" cy="45139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71ADA8-B154-4B18-BAEC-E99DE5198027}"/>
              </a:ext>
            </a:extLst>
          </p:cNvPr>
          <p:cNvSpPr/>
          <p:nvPr/>
        </p:nvSpPr>
        <p:spPr>
          <a:xfrm>
            <a:off x="4597443" y="1143000"/>
            <a:ext cx="3751668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Review </a:t>
            </a:r>
          </a:p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&amp; </a:t>
            </a:r>
          </a:p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Memorize</a:t>
            </a:r>
          </a:p>
        </p:txBody>
      </p:sp>
    </p:spTree>
    <p:extLst>
      <p:ext uri="{BB962C8B-B14F-4D97-AF65-F5344CB8AC3E}">
        <p14:creationId xmlns:p14="http://schemas.microsoft.com/office/powerpoint/2010/main" val="2766630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73" y="457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A9E59B-C931-40E1-A689-21EA5DF14428}"/>
              </a:ext>
            </a:extLst>
          </p:cNvPr>
          <p:cNvSpPr/>
          <p:nvPr/>
        </p:nvSpPr>
        <p:spPr>
          <a:xfrm>
            <a:off x="1371600" y="5257800"/>
            <a:ext cx="65520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700492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61" y="1524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5C333D-ECB8-4A6C-9E86-8964498C2EEB}"/>
              </a:ext>
            </a:extLst>
          </p:cNvPr>
          <p:cNvSpPr/>
          <p:nvPr/>
        </p:nvSpPr>
        <p:spPr>
          <a:xfrm>
            <a:off x="-109585" y="4800600"/>
            <a:ext cx="89654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God loved us and sent His Son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 John 4:10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137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-76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7621" y="4876800"/>
            <a:ext cx="49712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…All have sinned…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Romans 3:23</a:t>
            </a:r>
          </a:p>
        </p:txBody>
      </p:sp>
    </p:spTree>
    <p:extLst>
      <p:ext uri="{BB962C8B-B14F-4D97-AF65-F5344CB8AC3E}">
        <p14:creationId xmlns:p14="http://schemas.microsoft.com/office/powerpoint/2010/main" val="372046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838200"/>
            <a:ext cx="8669867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5B490-D65B-43BC-B4ED-E2C677800B0A}"/>
              </a:ext>
            </a:extLst>
          </p:cNvPr>
          <p:cNvSpPr/>
          <p:nvPr/>
        </p:nvSpPr>
        <p:spPr>
          <a:xfrm>
            <a:off x="340698" y="6248400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55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012576" cy="388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4316" y="4572000"/>
            <a:ext cx="7484741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…While we were still sinners, </a:t>
            </a:r>
          </a:p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Christ died for us.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Romans 5:8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853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95400" y="1009742"/>
            <a:ext cx="8221268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Where is the A?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Where is the A?</a:t>
            </a:r>
          </a:p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Here it is!  Here it is!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Tell us what it stands for.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Tell us what it stands for.</a:t>
            </a:r>
          </a:p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is for all …  All have sinned 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86412"/>
            <a:ext cx="5739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“Where is the A?”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430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4412"/>
            <a:ext cx="5297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“Where is the C?”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1066800"/>
            <a:ext cx="515583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Where is the C? 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 is the C?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it is! 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it is!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r>
              <a:rPr lang="en-US" sz="2400" dirty="0">
                <a:solidFill>
                  <a:srgbClr val="00B050"/>
                </a:solidFill>
              </a:rPr>
              <a:t>1/4</a:t>
            </a:r>
          </a:p>
        </p:txBody>
      </p:sp>
    </p:spTree>
    <p:extLst>
      <p:ext uri="{BB962C8B-B14F-4D97-AF65-F5344CB8AC3E}">
        <p14:creationId xmlns:p14="http://schemas.microsoft.com/office/powerpoint/2010/main" val="3310101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81" y="228600"/>
            <a:ext cx="727660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Tell us what it stands for.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Tell us what it stands for.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 is for Christ.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 is for Christ.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r>
              <a:rPr lang="en-US" sz="2400" dirty="0">
                <a:solidFill>
                  <a:srgbClr val="00B050"/>
                </a:solidFill>
              </a:rPr>
              <a:t>2/4</a:t>
            </a:r>
          </a:p>
        </p:txBody>
      </p:sp>
    </p:spTree>
    <p:extLst>
      <p:ext uri="{BB962C8B-B14F-4D97-AF65-F5344CB8AC3E}">
        <p14:creationId xmlns:p14="http://schemas.microsoft.com/office/powerpoint/2010/main" val="672487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1066800"/>
            <a:ext cx="515583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Where is the C? 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 is the C?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it is! 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</a:t>
            </a:r>
            <a:r>
              <a:rPr lang="en-US" sz="54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is!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93118" y="6473235"/>
            <a:ext cx="2133600" cy="365125"/>
          </a:xfrm>
        </p:spPr>
        <p:txBody>
          <a:bodyPr/>
          <a:lstStyle/>
          <a:p>
            <a:r>
              <a:rPr lang="en-US" sz="2400" dirty="0">
                <a:solidFill>
                  <a:srgbClr val="00B050"/>
                </a:solidFill>
              </a:rPr>
              <a:t>3/4</a:t>
            </a:r>
          </a:p>
        </p:txBody>
      </p:sp>
    </p:spTree>
    <p:extLst>
      <p:ext uri="{BB962C8B-B14F-4D97-AF65-F5344CB8AC3E}">
        <p14:creationId xmlns:p14="http://schemas.microsoft.com/office/powerpoint/2010/main" val="3646884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3090" y="152400"/>
            <a:ext cx="805271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Tell us what it stands for.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While we were still sinners,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 died for us.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 died for us.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62827" y="6463808"/>
            <a:ext cx="2133600" cy="365125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  </a:t>
            </a:r>
            <a:r>
              <a:rPr lang="en-US" sz="2400" dirty="0">
                <a:solidFill>
                  <a:srgbClr val="00B050"/>
                </a:solidFill>
              </a:rPr>
              <a:t>4/4</a:t>
            </a:r>
          </a:p>
        </p:txBody>
      </p:sp>
    </p:spTree>
    <p:extLst>
      <p:ext uri="{BB962C8B-B14F-4D97-AF65-F5344CB8AC3E}">
        <p14:creationId xmlns:p14="http://schemas.microsoft.com/office/powerpoint/2010/main" val="1798456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86848-F68E-4ED8-9339-AC5159B16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57" y="1711643"/>
            <a:ext cx="6048911" cy="3589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DD710F-79EA-4D48-8827-43B50DC56F44}"/>
              </a:ext>
            </a:extLst>
          </p:cNvPr>
          <p:cNvSpPr/>
          <p:nvPr/>
        </p:nvSpPr>
        <p:spPr>
          <a:xfrm>
            <a:off x="2033855" y="5010151"/>
            <a:ext cx="5410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443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8316-66DF-4A33-A6B2-B870E013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1 John 410">
            <a:hlinkClick r:id="" action="ppaction://media"/>
            <a:extLst>
              <a:ext uri="{FF2B5EF4-FFF2-40B4-BE49-F238E27FC236}">
                <a16:creationId xmlns:a16="http://schemas.microsoft.com/office/drawing/2014/main" id="{B5C2004E-F843-4CDF-AEC2-91DF389E178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87B704-F286-4D4E-B126-EDA20F4DB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8" y="274638"/>
            <a:ext cx="9144000" cy="6856511"/>
          </a:xfrm>
          <a:prstGeom prst="rect">
            <a:avLst/>
          </a:prstGeom>
        </p:spPr>
      </p:pic>
      <p:pic>
        <p:nvPicPr>
          <p:cNvPr id="7" name="1 John 410">
            <a:hlinkClick r:id="" action="ppaction://media"/>
            <a:extLst>
              <a:ext uri="{FF2B5EF4-FFF2-40B4-BE49-F238E27FC236}">
                <a16:creationId xmlns:a16="http://schemas.microsoft.com/office/drawing/2014/main" id="{88B1DF89-24F2-4840-A317-8111F6441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6095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8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A7A85-9FB7-4251-B5FC-0F8C8E29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30" y="0"/>
            <a:ext cx="607314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BE705-597C-4858-B898-8CB1529ED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234" y="3406066"/>
            <a:ext cx="2089531" cy="15317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5A169C-3A70-48E8-A321-07CA6914609E}"/>
              </a:ext>
            </a:extLst>
          </p:cNvPr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C2E8C-148E-48D8-B2C1-0A0BD2D2A664}"/>
              </a:ext>
            </a:extLst>
          </p:cNvPr>
          <p:cNvSpPr/>
          <p:nvPr/>
        </p:nvSpPr>
        <p:spPr>
          <a:xfrm>
            <a:off x="3943076" y="1222404"/>
            <a:ext cx="12578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puppet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1330F4-315D-40BD-869A-834450A3781E}"/>
              </a:ext>
            </a:extLst>
          </p:cNvPr>
          <p:cNvSpPr/>
          <p:nvPr/>
        </p:nvSpPr>
        <p:spPr>
          <a:xfrm>
            <a:off x="4038600" y="1524000"/>
            <a:ext cx="910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show</a:t>
            </a:r>
            <a:endParaRPr lang="en-CA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502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1A4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93630-424F-4079-9266-5B02E68D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146996"/>
            <a:ext cx="3095171" cy="30951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C6289F-A874-4A93-9717-1BEA6742329C}"/>
              </a:ext>
            </a:extLst>
          </p:cNvPr>
          <p:cNvSpPr/>
          <p:nvPr/>
        </p:nvSpPr>
        <p:spPr>
          <a:xfrm>
            <a:off x="3176558" y="533400"/>
            <a:ext cx="484465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 Time</a:t>
            </a:r>
          </a:p>
        </p:txBody>
      </p:sp>
    </p:spTree>
    <p:extLst>
      <p:ext uri="{BB962C8B-B14F-4D97-AF65-F5344CB8AC3E}">
        <p14:creationId xmlns:p14="http://schemas.microsoft.com/office/powerpoint/2010/main" val="64804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37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30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835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194</Words>
  <Application>Microsoft Office PowerPoint</Application>
  <PresentationFormat>On-screen Show (4:3)</PresentationFormat>
  <Paragraphs>46</Paragraphs>
  <Slides>36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25</cp:revision>
  <dcterms:created xsi:type="dcterms:W3CDTF">2020-09-14T04:31:20Z</dcterms:created>
  <dcterms:modified xsi:type="dcterms:W3CDTF">2020-10-11T09:56:22Z</dcterms:modified>
</cp:coreProperties>
</file>