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5" r:id="rId3"/>
    <p:sldId id="276" r:id="rId4"/>
    <p:sldId id="280" r:id="rId5"/>
    <p:sldId id="278" r:id="rId6"/>
    <p:sldId id="277" r:id="rId7"/>
    <p:sldId id="279" r:id="rId8"/>
    <p:sldId id="267" r:id="rId9"/>
    <p:sldId id="265" r:id="rId10"/>
    <p:sldId id="258" r:id="rId11"/>
    <p:sldId id="257" r:id="rId12"/>
    <p:sldId id="259" r:id="rId13"/>
    <p:sldId id="261" r:id="rId14"/>
    <p:sldId id="260" r:id="rId15"/>
    <p:sldId id="262" r:id="rId16"/>
    <p:sldId id="263" r:id="rId17"/>
    <p:sldId id="274" r:id="rId18"/>
    <p:sldId id="270" r:id="rId19"/>
    <p:sldId id="266" r:id="rId20"/>
    <p:sldId id="281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0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5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0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8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1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2E3F8-A9B3-46AF-9CE4-F3C78FA44EF0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0C57-41CA-4276-8D0A-31FA56A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324919" cy="474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1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2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358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90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16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99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2" y="16002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9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7003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899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248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7700" y="4343400"/>
            <a:ext cx="83058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 the beginning</a:t>
            </a: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God created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heavens and the earth.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Genesis 1: 1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16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9981"/>
            <a:ext cx="70104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83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614708" cy="57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63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0254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248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7700" y="4343400"/>
            <a:ext cx="83058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 the beginning</a:t>
            </a:r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God created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heavens and the earth.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Genesis 1: 1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948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 John 4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591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7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430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99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954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609600" y="6400800"/>
            <a:ext cx="262302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6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LY CHILDHOOD WORSHIP (Creation Song)">
            <a:hlinkClick r:id="" action="ppaction://media"/>
            <a:extLst>
              <a:ext uri="{FF2B5EF4-FFF2-40B4-BE49-F238E27FC236}">
                <a16:creationId xmlns:a16="http://schemas.microsoft.com/office/drawing/2014/main" id="{FEB2EB6A-4B38-44F8-8A00-F8C69047F2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6880D2-A0A8-4058-82D4-53D2671C1D8E}"/>
              </a:ext>
            </a:extLst>
          </p:cNvPr>
          <p:cNvSpPr/>
          <p:nvPr/>
        </p:nvSpPr>
        <p:spPr>
          <a:xfrm>
            <a:off x="609600" y="6172200"/>
            <a:ext cx="169155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Creation Song (Day 1-7) 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reation Song">
            <a:hlinkClick r:id="" action="ppaction://media"/>
            <a:extLst>
              <a:ext uri="{FF2B5EF4-FFF2-40B4-BE49-F238E27FC236}">
                <a16:creationId xmlns:a16="http://schemas.microsoft.com/office/drawing/2014/main" id="{5DE7CCA6-78AA-4F43-B2E8-30FCB6007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8382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24BE8-2D61-474E-877B-1576DF924C3D}"/>
              </a:ext>
            </a:extLst>
          </p:cNvPr>
          <p:cNvSpPr/>
          <p:nvPr/>
        </p:nvSpPr>
        <p:spPr>
          <a:xfrm>
            <a:off x="609600" y="6019800"/>
            <a:ext cx="318228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Creation Song (Tune of “Are You Sleeping?”)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41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0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 , so strong and so mighty  with lyrics  kids Christian song">
            <a:hlinkClick r:id="" action="ppaction://media"/>
            <a:extLst>
              <a:ext uri="{FF2B5EF4-FFF2-40B4-BE49-F238E27FC236}">
                <a16:creationId xmlns:a16="http://schemas.microsoft.com/office/drawing/2014/main" id="{48F63E98-BD1E-4336-93B0-04F5ABDAAB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9144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78338-26EE-4DD7-8F1E-B167EFB36FE6}"/>
              </a:ext>
            </a:extLst>
          </p:cNvPr>
          <p:cNvSpPr/>
          <p:nvPr/>
        </p:nvSpPr>
        <p:spPr>
          <a:xfrm>
            <a:off x="609600" y="62484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5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9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4231"/>
            <a:ext cx="73152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8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614708" cy="57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61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70</Words>
  <Application>Microsoft Office PowerPoint</Application>
  <PresentationFormat>On-screen Show (4:3)</PresentationFormat>
  <Paragraphs>12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11</cp:revision>
  <dcterms:created xsi:type="dcterms:W3CDTF">2020-10-03T08:38:04Z</dcterms:created>
  <dcterms:modified xsi:type="dcterms:W3CDTF">2020-10-10T00:28:40Z</dcterms:modified>
</cp:coreProperties>
</file>