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6" r:id="rId4"/>
    <p:sldId id="280" r:id="rId5"/>
    <p:sldId id="266" r:id="rId6"/>
    <p:sldId id="267" r:id="rId7"/>
    <p:sldId id="258" r:id="rId8"/>
    <p:sldId id="259" r:id="rId9"/>
    <p:sldId id="261" r:id="rId10"/>
    <p:sldId id="263" r:id="rId11"/>
    <p:sldId id="262" r:id="rId12"/>
    <p:sldId id="260" r:id="rId13"/>
    <p:sldId id="269" r:id="rId14"/>
    <p:sldId id="264" r:id="rId15"/>
    <p:sldId id="265" r:id="rId16"/>
    <p:sldId id="268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195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116CA-D9DC-4DCA-8B48-CD947F859E29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0E938-2D30-4675-8188-48051DAEF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434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116CA-D9DC-4DCA-8B48-CD947F859E29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0E938-2D30-4675-8188-48051DAEF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379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116CA-D9DC-4DCA-8B48-CD947F859E29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0E938-2D30-4675-8188-48051DAEF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15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116CA-D9DC-4DCA-8B48-CD947F859E29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0E938-2D30-4675-8188-48051DAEF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3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116CA-D9DC-4DCA-8B48-CD947F859E29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0E938-2D30-4675-8188-48051DAEF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65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116CA-D9DC-4DCA-8B48-CD947F859E29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0E938-2D30-4675-8188-48051DAEF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017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116CA-D9DC-4DCA-8B48-CD947F859E29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0E938-2D30-4675-8188-48051DAEF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14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116CA-D9DC-4DCA-8B48-CD947F859E29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0E938-2D30-4675-8188-48051DAEF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35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116CA-D9DC-4DCA-8B48-CD947F859E29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0E938-2D30-4675-8188-48051DAEF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478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116CA-D9DC-4DCA-8B48-CD947F859E29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0E938-2D30-4675-8188-48051DAEF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810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116CA-D9DC-4DCA-8B48-CD947F859E29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0E938-2D30-4675-8188-48051DAEF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409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116CA-D9DC-4DCA-8B48-CD947F859E29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0E938-2D30-4675-8188-48051DAEF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523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838200"/>
            <a:ext cx="69088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8468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5024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6473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7004911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8763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291" y="179940"/>
            <a:ext cx="7004911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49618" y="4572000"/>
            <a:ext cx="8236550" cy="21544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For He spoke, and it came to be;</a:t>
            </a:r>
          </a:p>
          <a:p>
            <a:pPr algn="ctr"/>
            <a:r>
              <a:rPr lang="en-US" sz="4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He commanded, and it stood firm.</a:t>
            </a:r>
          </a:p>
          <a:p>
            <a:pPr algn="ctr"/>
            <a:r>
              <a:rPr lang="en-US" sz="40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Psalm 33:9</a:t>
            </a:r>
          </a:p>
        </p:txBody>
      </p:sp>
    </p:spTree>
    <p:extLst>
      <p:ext uri="{BB962C8B-B14F-4D97-AF65-F5344CB8AC3E}">
        <p14:creationId xmlns:p14="http://schemas.microsoft.com/office/powerpoint/2010/main" val="3870696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5800"/>
            <a:ext cx="7591589" cy="569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2191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33400"/>
            <a:ext cx="7251882" cy="544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3679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291" y="179940"/>
            <a:ext cx="7004911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49618" y="4572000"/>
            <a:ext cx="8236550" cy="21544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For He spoke, and it came to be;</a:t>
            </a:r>
          </a:p>
          <a:p>
            <a:pPr algn="ctr"/>
            <a:r>
              <a:rPr lang="en-US" sz="4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He commanded, and it stood firm.</a:t>
            </a:r>
          </a:p>
          <a:p>
            <a:pPr algn="ctr"/>
            <a:r>
              <a:rPr lang="en-US" sz="40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Psalm 33:9</a:t>
            </a:r>
          </a:p>
        </p:txBody>
      </p:sp>
    </p:spTree>
    <p:extLst>
      <p:ext uri="{BB962C8B-B14F-4D97-AF65-F5344CB8AC3E}">
        <p14:creationId xmlns:p14="http://schemas.microsoft.com/office/powerpoint/2010/main" val="1724408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Cubbies Club Theme Song">
            <a:hlinkClick r:id="" action="ppaction://media"/>
            <a:extLst>
              <a:ext uri="{FF2B5EF4-FFF2-40B4-BE49-F238E27FC236}">
                <a16:creationId xmlns:a16="http://schemas.microsoft.com/office/drawing/2014/main" id="{AE6FBC99-29E7-46AE-845C-AA58082B185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914400"/>
            <a:ext cx="8045450" cy="452596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BFA861-5881-492C-A9E7-3A50F7520FD4}"/>
              </a:ext>
            </a:extLst>
          </p:cNvPr>
          <p:cNvSpPr/>
          <p:nvPr/>
        </p:nvSpPr>
        <p:spPr>
          <a:xfrm>
            <a:off x="228600" y="6096000"/>
            <a:ext cx="148790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Cubbies Theme Song</a:t>
            </a:r>
          </a:p>
        </p:txBody>
      </p:sp>
    </p:spTree>
    <p:extLst>
      <p:ext uri="{BB962C8B-B14F-4D97-AF65-F5344CB8AC3E}">
        <p14:creationId xmlns:p14="http://schemas.microsoft.com/office/powerpoint/2010/main" val="112924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s Got the Whole World in His Hands - Bible Songs For Children with Lyrics">
            <a:hlinkClick r:id="" action="ppaction://media"/>
            <a:extLst>
              <a:ext uri="{FF2B5EF4-FFF2-40B4-BE49-F238E27FC236}">
                <a16:creationId xmlns:a16="http://schemas.microsoft.com/office/drawing/2014/main" id="{75A2FBB9-3EC9-4C6D-887C-C22274E698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295400"/>
            <a:ext cx="8045450" cy="4525963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EBD965-3924-4BB7-AF24-5C60F1DD5D23}"/>
              </a:ext>
            </a:extLst>
          </p:cNvPr>
          <p:cNvSpPr/>
          <p:nvPr/>
        </p:nvSpPr>
        <p:spPr>
          <a:xfrm>
            <a:off x="609600" y="6400800"/>
            <a:ext cx="2623027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He’s Got the Whole World in His Hands</a:t>
            </a:r>
            <a:endParaRPr lang="en-US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369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 God is so Big">
            <a:hlinkClick r:id="" action="ppaction://media"/>
            <a:extLst>
              <a:ext uri="{FF2B5EF4-FFF2-40B4-BE49-F238E27FC236}">
                <a16:creationId xmlns:a16="http://schemas.microsoft.com/office/drawing/2014/main" id="{8CAE80B3-D4D0-454B-8B4C-4BA318D2DF0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990600"/>
            <a:ext cx="8045450" cy="4525963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F4A341A-ECF1-4B27-9EC6-4132B37F0167}"/>
              </a:ext>
            </a:extLst>
          </p:cNvPr>
          <p:cNvSpPr/>
          <p:nvPr/>
        </p:nvSpPr>
        <p:spPr>
          <a:xfrm>
            <a:off x="609600" y="6172200"/>
            <a:ext cx="1215397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 God is so Big</a:t>
            </a:r>
            <a:endParaRPr lang="en-US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83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3415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64" y="152400"/>
            <a:ext cx="8001000" cy="600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87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79" y="169770"/>
            <a:ext cx="7948221" cy="5956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5007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7487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2783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87496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58</Words>
  <Application>Microsoft Office PowerPoint</Application>
  <PresentationFormat>On-screen Show (4:3)</PresentationFormat>
  <Paragraphs>9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</dc:creator>
  <cp:lastModifiedBy>kmyeung2012@gmail.com</cp:lastModifiedBy>
  <cp:revision>5</cp:revision>
  <dcterms:created xsi:type="dcterms:W3CDTF">2020-10-04T03:08:37Z</dcterms:created>
  <dcterms:modified xsi:type="dcterms:W3CDTF">2020-10-11T07:06:10Z</dcterms:modified>
</cp:coreProperties>
</file>