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79" r:id="rId3"/>
    <p:sldId id="280" r:id="rId4"/>
    <p:sldId id="281" r:id="rId5"/>
    <p:sldId id="277" r:id="rId6"/>
    <p:sldId id="278" r:id="rId7"/>
    <p:sldId id="273" r:id="rId8"/>
    <p:sldId id="274" r:id="rId9"/>
    <p:sldId id="275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1195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A8BF6-CB27-4EA9-B02D-06425708869F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00985-FA72-40CA-B9A8-47601D7EC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94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A8BF6-CB27-4EA9-B02D-06425708869F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00985-FA72-40CA-B9A8-47601D7EC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816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A8BF6-CB27-4EA9-B02D-06425708869F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00985-FA72-40CA-B9A8-47601D7EC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930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A8BF6-CB27-4EA9-B02D-06425708869F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00985-FA72-40CA-B9A8-47601D7EC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185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A8BF6-CB27-4EA9-B02D-06425708869F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00985-FA72-40CA-B9A8-47601D7EC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083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A8BF6-CB27-4EA9-B02D-06425708869F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00985-FA72-40CA-B9A8-47601D7EC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117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A8BF6-CB27-4EA9-B02D-06425708869F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00985-FA72-40CA-B9A8-47601D7EC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297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A8BF6-CB27-4EA9-B02D-06425708869F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00985-FA72-40CA-B9A8-47601D7EC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536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A8BF6-CB27-4EA9-B02D-06425708869F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00985-FA72-40CA-B9A8-47601D7EC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04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A8BF6-CB27-4EA9-B02D-06425708869F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00985-FA72-40CA-B9A8-47601D7EC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904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A8BF6-CB27-4EA9-B02D-06425708869F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00985-FA72-40CA-B9A8-47601D7EC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067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A8BF6-CB27-4EA9-B02D-06425708869F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00985-FA72-40CA-B9A8-47601D7EC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44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09600"/>
            <a:ext cx="7461404" cy="559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1910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668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077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19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4472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9988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21308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668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18077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906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0375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30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71932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906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996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33400"/>
            <a:ext cx="7361330" cy="551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2094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57200"/>
            <a:ext cx="7461197" cy="559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9612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Cubbies Club Theme Song">
            <a:hlinkClick r:id="" action="ppaction://media"/>
            <a:extLst>
              <a:ext uri="{FF2B5EF4-FFF2-40B4-BE49-F238E27FC236}">
                <a16:creationId xmlns:a16="http://schemas.microsoft.com/office/drawing/2014/main" id="{AE6FBC99-29E7-46AE-845C-AA58082B185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914400"/>
            <a:ext cx="8045450" cy="4525963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CBFA861-5881-492C-A9E7-3A50F7520FD4}"/>
              </a:ext>
            </a:extLst>
          </p:cNvPr>
          <p:cNvSpPr/>
          <p:nvPr/>
        </p:nvSpPr>
        <p:spPr>
          <a:xfrm>
            <a:off x="228600" y="6096000"/>
            <a:ext cx="1487908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Cubbies Theme Song</a:t>
            </a:r>
          </a:p>
        </p:txBody>
      </p:sp>
    </p:spTree>
    <p:extLst>
      <p:ext uri="{BB962C8B-B14F-4D97-AF65-F5344CB8AC3E}">
        <p14:creationId xmlns:p14="http://schemas.microsoft.com/office/powerpoint/2010/main" val="161987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312" y="382703"/>
            <a:ext cx="7004911" cy="452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879847" y="4894935"/>
            <a:ext cx="739817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God saw </a:t>
            </a:r>
            <a:r>
              <a:rPr lang="en-US" sz="4000" b="1" i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en-US" sz="4000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that </a:t>
            </a:r>
            <a:r>
              <a:rPr lang="en-US" sz="4000" b="1" i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He had made,</a:t>
            </a:r>
          </a:p>
          <a:p>
            <a:pPr algn="ctr"/>
            <a:r>
              <a:rPr lang="en-US" sz="40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And it </a:t>
            </a:r>
            <a:r>
              <a:rPr lang="en-US" sz="40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was very good…</a:t>
            </a:r>
          </a:p>
          <a:p>
            <a:pPr algn="ctr"/>
            <a:r>
              <a:rPr lang="en-US" sz="4000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Genesis 1:31</a:t>
            </a:r>
          </a:p>
        </p:txBody>
      </p:sp>
    </p:spTree>
    <p:extLst>
      <p:ext uri="{BB962C8B-B14F-4D97-AF65-F5344CB8AC3E}">
        <p14:creationId xmlns:p14="http://schemas.microsoft.com/office/powerpoint/2010/main" val="2444296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es Got the Whole World in His Hands - Bible Songs For Children with Lyrics">
            <a:hlinkClick r:id="" action="ppaction://media"/>
            <a:extLst>
              <a:ext uri="{FF2B5EF4-FFF2-40B4-BE49-F238E27FC236}">
                <a16:creationId xmlns:a16="http://schemas.microsoft.com/office/drawing/2014/main" id="{75A2FBB9-3EC9-4C6D-887C-C22274E698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1295400"/>
            <a:ext cx="8045450" cy="4525963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FEBD965-3924-4BB7-AF24-5C60F1DD5D23}"/>
              </a:ext>
            </a:extLst>
          </p:cNvPr>
          <p:cNvSpPr/>
          <p:nvPr/>
        </p:nvSpPr>
        <p:spPr>
          <a:xfrm>
            <a:off x="609600" y="6400800"/>
            <a:ext cx="2623027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He’s Got the Whole World in His Hands</a:t>
            </a:r>
            <a:endParaRPr lang="en-US" sz="1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369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y God is so Big">
            <a:hlinkClick r:id="" action="ppaction://media"/>
            <a:extLst>
              <a:ext uri="{FF2B5EF4-FFF2-40B4-BE49-F238E27FC236}">
                <a16:creationId xmlns:a16="http://schemas.microsoft.com/office/drawing/2014/main" id="{8CAE80B3-D4D0-454B-8B4C-4BA318D2DF0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990600"/>
            <a:ext cx="8045450" cy="4525963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F4A341A-ECF1-4B27-9EC6-4132B37F0167}"/>
              </a:ext>
            </a:extLst>
          </p:cNvPr>
          <p:cNvSpPr/>
          <p:nvPr/>
        </p:nvSpPr>
        <p:spPr>
          <a:xfrm>
            <a:off x="609600" y="6172200"/>
            <a:ext cx="1215397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My God is so Big</a:t>
            </a:r>
            <a:endParaRPr lang="en-US" sz="1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83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3415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800"/>
            <a:ext cx="7919509" cy="5939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3818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7668058" cy="574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3497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668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9459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19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3200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668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24985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32</Words>
  <Application>Microsoft Office PowerPoint</Application>
  <PresentationFormat>On-screen Show (4:3)</PresentationFormat>
  <Paragraphs>6</Paragraphs>
  <Slides>20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Maggie</dc:creator>
  <cp:lastModifiedBy>kmyeung2012@gmail.com</cp:lastModifiedBy>
  <cp:revision>4</cp:revision>
  <dcterms:created xsi:type="dcterms:W3CDTF">2020-10-04T03:40:26Z</dcterms:created>
  <dcterms:modified xsi:type="dcterms:W3CDTF">2020-10-11T07:11:18Z</dcterms:modified>
</cp:coreProperties>
</file>