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6" r:id="rId2"/>
    <p:sldId id="271" r:id="rId3"/>
    <p:sldId id="272" r:id="rId4"/>
    <p:sldId id="273" r:id="rId5"/>
    <p:sldId id="270" r:id="rId6"/>
    <p:sldId id="267" r:id="rId7"/>
    <p:sldId id="268" r:id="rId8"/>
    <p:sldId id="257" r:id="rId9"/>
    <p:sldId id="265" r:id="rId10"/>
    <p:sldId id="264" r:id="rId11"/>
    <p:sldId id="263" r:id="rId12"/>
    <p:sldId id="262" r:id="rId13"/>
    <p:sldId id="261" r:id="rId14"/>
    <p:sldId id="259" r:id="rId15"/>
    <p:sldId id="260" r:id="rId16"/>
    <p:sldId id="258" r:id="rId17"/>
    <p:sldId id="26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9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6B0C7-B188-4AB7-A781-08021EF20F1F}" type="datetimeFigureOut">
              <a:rPr lang="en-CA" smtClean="0"/>
              <a:t>2020-10-11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F7DC0-7BA9-4CF0-AE89-0577B3CFD2B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6747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0EFDE-8564-4209-8D08-12E12FB530B8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5407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900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970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892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2773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"/>
            <a:ext cx="6011177" cy="388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0"/>
            <a:ext cx="748665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664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"/>
            <a:ext cx="5848367" cy="37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800" y="4114800"/>
            <a:ext cx="699903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Against you [God]…</a:t>
            </a:r>
          </a:p>
          <a:p>
            <a:pPr algn="ctr"/>
            <a:r>
              <a:rPr lang="en-US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Have I sinned</a:t>
            </a:r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and done what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Is evil in your sight…</a:t>
            </a:r>
          </a:p>
          <a:p>
            <a:pPr algn="ctr"/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Psalm 51:4</a:t>
            </a:r>
            <a:endParaRPr lang="en-US" sz="40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347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id="{AE6FBC99-29E7-46AE-845C-AA58082B18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914400"/>
            <a:ext cx="8045450" cy="45259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BFA861-5881-492C-A9E7-3A50F7520FD4}"/>
              </a:ext>
            </a:extLst>
          </p:cNvPr>
          <p:cNvSpPr/>
          <p:nvPr/>
        </p:nvSpPr>
        <p:spPr>
          <a:xfrm>
            <a:off x="228600" y="6096000"/>
            <a:ext cx="148790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83316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D IS SO GOOD  Sing Along Preschool Kids Worship Song">
            <a:hlinkClick r:id="" action="ppaction://media"/>
            <a:extLst>
              <a:ext uri="{FF2B5EF4-FFF2-40B4-BE49-F238E27FC236}">
                <a16:creationId xmlns:a16="http://schemas.microsoft.com/office/drawing/2014/main" id="{00DE217F-DDAC-4DFC-B651-9D7DBD9D2BF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381000"/>
            <a:ext cx="8045450" cy="4525963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F1864BB-827E-4E38-8D6E-6F9969A14EBD}"/>
              </a:ext>
            </a:extLst>
          </p:cNvPr>
          <p:cNvSpPr/>
          <p:nvPr/>
        </p:nvSpPr>
        <p:spPr>
          <a:xfrm>
            <a:off x="665085" y="6019800"/>
            <a:ext cx="12939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God is So Good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995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B-I-B-L-E (The Bible Song) LYRICS - HERITAGE KIDS">
            <a:hlinkClick r:id="" action="ppaction://media"/>
            <a:extLst>
              <a:ext uri="{FF2B5EF4-FFF2-40B4-BE49-F238E27FC236}">
                <a16:creationId xmlns:a16="http://schemas.microsoft.com/office/drawing/2014/main" id="{49C7AD25-9FF6-413C-AAB6-77F8875D92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685800"/>
            <a:ext cx="8045450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0444DD-D4CE-453C-BC3E-07853DF41FBC}"/>
              </a:ext>
            </a:extLst>
          </p:cNvPr>
          <p:cNvSpPr/>
          <p:nvPr/>
        </p:nvSpPr>
        <p:spPr>
          <a:xfrm>
            <a:off x="645850" y="6018311"/>
            <a:ext cx="111921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B-I-B-L-E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97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0 Oh, Be Careful">
            <a:hlinkClick r:id="" action="ppaction://media"/>
            <a:extLst>
              <a:ext uri="{FF2B5EF4-FFF2-40B4-BE49-F238E27FC236}">
                <a16:creationId xmlns:a16="http://schemas.microsoft.com/office/drawing/2014/main" id="{9CB6BB2A-E937-4964-B05D-64D85D4BE6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7131" y="533400"/>
            <a:ext cx="6789738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D400F9-5A4B-4BFD-BBD6-8E841581FE73}"/>
              </a:ext>
            </a:extLst>
          </p:cNvPr>
          <p:cNvSpPr/>
          <p:nvPr/>
        </p:nvSpPr>
        <p:spPr>
          <a:xfrm>
            <a:off x="1161595" y="5989450"/>
            <a:ext cx="123226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Oh, Be Careful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648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064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080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33</Words>
  <Application>Microsoft Office PowerPoint</Application>
  <PresentationFormat>On-screen Show (4:3)</PresentationFormat>
  <Paragraphs>9</Paragraphs>
  <Slides>17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kmyeung2012@gmail.com</cp:lastModifiedBy>
  <cp:revision>4</cp:revision>
  <dcterms:created xsi:type="dcterms:W3CDTF">2020-10-04T04:09:25Z</dcterms:created>
  <dcterms:modified xsi:type="dcterms:W3CDTF">2020-10-11T07:35:34Z</dcterms:modified>
</cp:coreProperties>
</file>