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6" r:id="rId2"/>
    <p:sldId id="288" r:id="rId3"/>
    <p:sldId id="289" r:id="rId4"/>
    <p:sldId id="290" r:id="rId5"/>
    <p:sldId id="256" r:id="rId6"/>
    <p:sldId id="297" r:id="rId7"/>
    <p:sldId id="298" r:id="rId8"/>
    <p:sldId id="299" r:id="rId9"/>
    <p:sldId id="300" r:id="rId10"/>
    <p:sldId id="267" r:id="rId11"/>
    <p:sldId id="268" r:id="rId12"/>
    <p:sldId id="269" r:id="rId13"/>
    <p:sldId id="270" r:id="rId14"/>
    <p:sldId id="271" r:id="rId15"/>
    <p:sldId id="274" r:id="rId16"/>
    <p:sldId id="275" r:id="rId17"/>
    <p:sldId id="276" r:id="rId18"/>
    <p:sldId id="279" r:id="rId19"/>
    <p:sldId id="277" r:id="rId20"/>
    <p:sldId id="278" r:id="rId21"/>
    <p:sldId id="281" r:id="rId22"/>
    <p:sldId id="282" r:id="rId23"/>
    <p:sldId id="280" r:id="rId24"/>
    <p:sldId id="284" r:id="rId25"/>
    <p:sldId id="287" r:id="rId26"/>
    <p:sldId id="260" r:id="rId27"/>
    <p:sldId id="258" r:id="rId28"/>
    <p:sldId id="272" r:id="rId29"/>
    <p:sldId id="27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3EA68-9478-4C2D-BAF1-CAD724326DD5}" type="datetimeFigureOut">
              <a:rPr lang="en-CA" smtClean="0"/>
              <a:t>2020-10-11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5FB85-D47C-4BFC-A175-785E6DF647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1631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60EFDE-8564-4209-8D08-12E12FB530B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407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855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240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485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820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1973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193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671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71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38543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447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18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72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259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58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8801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476883" cy="354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2226" y="4648200"/>
            <a:ext cx="727955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Whoever believes in the Son</a:t>
            </a:r>
          </a:p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Has eternal life…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John 3:36</a:t>
            </a:r>
          </a:p>
        </p:txBody>
      </p:sp>
    </p:spTree>
    <p:extLst>
      <p:ext uri="{BB962C8B-B14F-4D97-AF65-F5344CB8AC3E}">
        <p14:creationId xmlns:p14="http://schemas.microsoft.com/office/powerpoint/2010/main" val="1967917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689" y="503633"/>
            <a:ext cx="5695967" cy="368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05097" y="4572000"/>
            <a:ext cx="53518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… Your word is truth.</a:t>
            </a:r>
          </a:p>
          <a:p>
            <a:pPr algn="ctr"/>
            <a:r>
              <a:rPr lang="en-US" sz="4000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John 17:17</a:t>
            </a:r>
          </a:p>
        </p:txBody>
      </p:sp>
    </p:spTree>
    <p:extLst>
      <p:ext uri="{BB962C8B-B14F-4D97-AF65-F5344CB8AC3E}">
        <p14:creationId xmlns:p14="http://schemas.microsoft.com/office/powerpoint/2010/main" val="2215362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D IS SO GOOD  Sing Along Preschool Kids Worship Song">
            <a:hlinkClick r:id="" action="ppaction://media"/>
            <a:extLst>
              <a:ext uri="{FF2B5EF4-FFF2-40B4-BE49-F238E27FC236}">
                <a16:creationId xmlns:a16="http://schemas.microsoft.com/office/drawing/2014/main" id="{00DE217F-DDAC-4DFC-B651-9D7DBD9D2BF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381000"/>
            <a:ext cx="8045450" cy="4525963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1864BB-827E-4E38-8D6E-6F9969A14EBD}"/>
              </a:ext>
            </a:extLst>
          </p:cNvPr>
          <p:cNvSpPr/>
          <p:nvPr/>
        </p:nvSpPr>
        <p:spPr>
          <a:xfrm>
            <a:off x="665085" y="6019800"/>
            <a:ext cx="12939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God is So Good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99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B-I-B-L-E (The Bible Song) LYRICS - HERITAGE KIDS">
            <a:hlinkClick r:id="" action="ppaction://media"/>
            <a:extLst>
              <a:ext uri="{FF2B5EF4-FFF2-40B4-BE49-F238E27FC236}">
                <a16:creationId xmlns:a16="http://schemas.microsoft.com/office/drawing/2014/main" id="{49C7AD25-9FF6-413C-AAB6-77F8875D92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685800"/>
            <a:ext cx="8045450" cy="4525963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0444DD-D4CE-453C-BC3E-07853DF41FBC}"/>
              </a:ext>
            </a:extLst>
          </p:cNvPr>
          <p:cNvSpPr/>
          <p:nvPr/>
        </p:nvSpPr>
        <p:spPr>
          <a:xfrm>
            <a:off x="645850" y="6018311"/>
            <a:ext cx="1119217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B-I-B-L-E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97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295400" y="1009742"/>
            <a:ext cx="8221268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Where is the A?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Where is the A?</a:t>
            </a:r>
          </a:p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Here it is!  Here it is!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Tell us what it stands for.</a:t>
            </a:r>
          </a:p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Tell us what it stands for.</a:t>
            </a:r>
          </a:p>
          <a:p>
            <a:pPr algn="ctr"/>
            <a:r>
              <a:rPr lang="en-US" sz="54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is for all …  All have sinned 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86412"/>
            <a:ext cx="5739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“Where is the A?”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48430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4412"/>
            <a:ext cx="5297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“Where is the C?”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1066800"/>
            <a:ext cx="515583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Where is the C? 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 is the C?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it is! 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it is!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r>
              <a:rPr lang="en-US" sz="2400" dirty="0">
                <a:solidFill>
                  <a:srgbClr val="00B050"/>
                </a:solidFill>
              </a:rPr>
              <a:t>1/4</a:t>
            </a:r>
          </a:p>
        </p:txBody>
      </p:sp>
    </p:spTree>
    <p:extLst>
      <p:ext uri="{BB962C8B-B14F-4D97-AF65-F5344CB8AC3E}">
        <p14:creationId xmlns:p14="http://schemas.microsoft.com/office/powerpoint/2010/main" val="3310101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81" y="228600"/>
            <a:ext cx="727660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Tell us what it stands for.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Tell us what it stands for.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 is for Christ.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 is for Christ.</a:t>
            </a:r>
          </a:p>
          <a:p>
            <a:pPr algn="ctr"/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400800"/>
            <a:ext cx="2133600" cy="365125"/>
          </a:xfrm>
        </p:spPr>
        <p:txBody>
          <a:bodyPr/>
          <a:lstStyle/>
          <a:p>
            <a:r>
              <a:rPr lang="en-US" sz="2400" dirty="0">
                <a:solidFill>
                  <a:srgbClr val="00B050"/>
                </a:solidFill>
              </a:rPr>
              <a:t>2/4</a:t>
            </a:r>
          </a:p>
        </p:txBody>
      </p:sp>
    </p:spTree>
    <p:extLst>
      <p:ext uri="{BB962C8B-B14F-4D97-AF65-F5344CB8AC3E}">
        <p14:creationId xmlns:p14="http://schemas.microsoft.com/office/powerpoint/2010/main" val="672487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52400" y="1066800"/>
            <a:ext cx="515583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Where is the C? 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Where is the C?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it is!  </a:t>
            </a:r>
          </a:p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Here </a:t>
            </a:r>
            <a:r>
              <a:rPr lang="en-US" sz="5400" b="1" cap="none" spc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it is!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93118" y="6473235"/>
            <a:ext cx="2133600" cy="365125"/>
          </a:xfrm>
        </p:spPr>
        <p:txBody>
          <a:bodyPr/>
          <a:lstStyle/>
          <a:p>
            <a:r>
              <a:rPr lang="en-US" sz="2400" dirty="0">
                <a:solidFill>
                  <a:srgbClr val="00B050"/>
                </a:solidFill>
              </a:rPr>
              <a:t>3/4</a:t>
            </a:r>
          </a:p>
        </p:txBody>
      </p:sp>
    </p:spTree>
    <p:extLst>
      <p:ext uri="{BB962C8B-B14F-4D97-AF65-F5344CB8AC3E}">
        <p14:creationId xmlns:p14="http://schemas.microsoft.com/office/powerpoint/2010/main" val="3646884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12"/>
            <a:ext cx="9149892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3090" y="152400"/>
            <a:ext cx="805271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Tell us what it stands for.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While we were still sinners,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 died for us.</a:t>
            </a:r>
          </a:p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 died for us.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62827" y="6463808"/>
            <a:ext cx="2133600" cy="365125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</a:rPr>
              <a:t>  </a:t>
            </a:r>
            <a:r>
              <a:rPr lang="en-US" sz="2400" dirty="0">
                <a:solidFill>
                  <a:srgbClr val="00B050"/>
                </a:solidFill>
              </a:rPr>
              <a:t>4/4</a:t>
            </a:r>
          </a:p>
        </p:txBody>
      </p:sp>
    </p:spTree>
    <p:extLst>
      <p:ext uri="{BB962C8B-B14F-4D97-AF65-F5344CB8AC3E}">
        <p14:creationId xmlns:p14="http://schemas.microsoft.com/office/powerpoint/2010/main" val="1798456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173</Words>
  <Application>Microsoft Office PowerPoint</Application>
  <PresentationFormat>On-screen Show (4:3)</PresentationFormat>
  <Paragraphs>37</Paragraphs>
  <Slides>29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7</cp:revision>
  <dcterms:created xsi:type="dcterms:W3CDTF">2020-10-04T04:09:25Z</dcterms:created>
  <dcterms:modified xsi:type="dcterms:W3CDTF">2020-10-11T07:38:56Z</dcterms:modified>
</cp:coreProperties>
</file>