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9" r:id="rId3"/>
    <p:sldId id="274" r:id="rId4"/>
    <p:sldId id="281" r:id="rId5"/>
    <p:sldId id="280" r:id="rId6"/>
    <p:sldId id="267" r:id="rId7"/>
    <p:sldId id="268" r:id="rId8"/>
    <p:sldId id="269" r:id="rId9"/>
    <p:sldId id="270" r:id="rId10"/>
    <p:sldId id="271" r:id="rId11"/>
    <p:sldId id="272" r:id="rId12"/>
    <p:sldId id="276" r:id="rId13"/>
    <p:sldId id="275" r:id="rId14"/>
    <p:sldId id="278" r:id="rId15"/>
    <p:sldId id="260" r:id="rId16"/>
    <p:sldId id="258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65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69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9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417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76769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3148" y="4572000"/>
            <a:ext cx="71792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Great is Your faithfulness.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Lamentations 3:23</a:t>
            </a:r>
          </a:p>
        </p:txBody>
      </p:sp>
    </p:spTree>
    <p:extLst>
      <p:ext uri="{BB962C8B-B14F-4D97-AF65-F5344CB8AC3E}">
        <p14:creationId xmlns:p14="http://schemas.microsoft.com/office/powerpoint/2010/main" val="3731635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76769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3148" y="4572000"/>
            <a:ext cx="71792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Great is Your faithfulness.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Lamentations 3:23</a:t>
            </a:r>
          </a:p>
        </p:txBody>
      </p:sp>
    </p:spTree>
    <p:extLst>
      <p:ext uri="{BB962C8B-B14F-4D97-AF65-F5344CB8AC3E}">
        <p14:creationId xmlns:p14="http://schemas.microsoft.com/office/powerpoint/2010/main" val="194396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36057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 Arky, Arky">
            <a:hlinkClick r:id="" action="ppaction://media"/>
            <a:extLst>
              <a:ext uri="{FF2B5EF4-FFF2-40B4-BE49-F238E27FC236}">
                <a16:creationId xmlns:a16="http://schemas.microsoft.com/office/drawing/2014/main" id="{40F61336-AA13-4B28-85B9-BFC3E1FD59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685800"/>
            <a:ext cx="6789738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B85B95-7404-4051-99B7-6E980E8FBB11}"/>
              </a:ext>
            </a:extLst>
          </p:cNvPr>
          <p:cNvSpPr/>
          <p:nvPr/>
        </p:nvSpPr>
        <p:spPr>
          <a:xfrm>
            <a:off x="1476375" y="5864423"/>
            <a:ext cx="9172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Arky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Arky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82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r. Noah had an Ark [WITH MOVES] by YANCY">
            <a:hlinkClick r:id="" action="ppaction://media"/>
            <a:extLst>
              <a:ext uri="{FF2B5EF4-FFF2-40B4-BE49-F238E27FC236}">
                <a16:creationId xmlns:a16="http://schemas.microsoft.com/office/drawing/2014/main" id="{4919EA42-2C34-4EE5-9C3C-5BD27B0C09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6858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3F91E1-8D8F-4529-A640-9FCDD7856190}"/>
              </a:ext>
            </a:extLst>
          </p:cNvPr>
          <p:cNvSpPr/>
          <p:nvPr/>
        </p:nvSpPr>
        <p:spPr>
          <a:xfrm>
            <a:off x="381000" y="6018311"/>
            <a:ext cx="460177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Mr. Noah Built an Ark (tune of “Old MacDonald Had a Farm.”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chool Songs - God Keeps His Promise , Kids Music, Worship for Preschoolers - Newspring Worsh">
            <a:hlinkClick r:id="" action="ppaction://media"/>
            <a:extLst>
              <a:ext uri="{FF2B5EF4-FFF2-40B4-BE49-F238E27FC236}">
                <a16:creationId xmlns:a16="http://schemas.microsoft.com/office/drawing/2014/main" id="{62CDE562-AF07-42B6-8C0C-2E0002D895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334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080D4A-736B-4306-9CC1-EC04358F727A}"/>
              </a:ext>
            </a:extLst>
          </p:cNvPr>
          <p:cNvSpPr/>
          <p:nvPr/>
        </p:nvSpPr>
        <p:spPr>
          <a:xfrm>
            <a:off x="304800" y="6016823"/>
            <a:ext cx="24741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 Always Keeps His Promises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8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68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319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43</Words>
  <Application>Microsoft Office PowerPoint</Application>
  <PresentationFormat>On-screen Show (4:3)</PresentationFormat>
  <Paragraphs>8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8</cp:revision>
  <dcterms:created xsi:type="dcterms:W3CDTF">2020-10-04T04:09:25Z</dcterms:created>
  <dcterms:modified xsi:type="dcterms:W3CDTF">2020-10-11T08:14:32Z</dcterms:modified>
</cp:coreProperties>
</file>