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8" r:id="rId3"/>
    <p:sldId id="279" r:id="rId4"/>
    <p:sldId id="281" r:id="rId5"/>
    <p:sldId id="280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60" r:id="rId14"/>
    <p:sldId id="258" r:id="rId15"/>
    <p:sldId id="27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19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992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35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5476883" cy="354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79146" y="3962400"/>
            <a:ext cx="4911922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 will lie down</a:t>
            </a:r>
          </a:p>
          <a:p>
            <a:pPr algn="ctr"/>
            <a:r>
              <a:rPr lang="en-US" sz="3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And sleep in peace</a:t>
            </a:r>
          </a:p>
          <a:p>
            <a:pPr algn="ctr"/>
            <a:r>
              <a:rPr lang="en-US" sz="32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For You alone, O LORD,</a:t>
            </a:r>
          </a:p>
          <a:p>
            <a:pPr algn="ctr"/>
            <a:r>
              <a:rPr lang="en-US" sz="3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Make me dwell in safety.</a:t>
            </a:r>
          </a:p>
          <a:p>
            <a:pPr algn="ctr"/>
            <a:r>
              <a:rPr lang="en-US" sz="3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Psalm 4:8</a:t>
            </a:r>
            <a:endParaRPr lang="en-US" sz="32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744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5476883" cy="354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79146" y="3962400"/>
            <a:ext cx="4911922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 will lie down</a:t>
            </a:r>
          </a:p>
          <a:p>
            <a:pPr algn="ctr"/>
            <a:r>
              <a:rPr lang="en-US" sz="3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And sleep in peace</a:t>
            </a:r>
          </a:p>
          <a:p>
            <a:pPr algn="ctr"/>
            <a:r>
              <a:rPr lang="en-US" sz="32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For You alone, O LORD,</a:t>
            </a:r>
          </a:p>
          <a:p>
            <a:pPr algn="ctr"/>
            <a:r>
              <a:rPr lang="en-US" sz="3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Make me dwell in safety.</a:t>
            </a:r>
          </a:p>
          <a:p>
            <a:pPr algn="ctr"/>
            <a:r>
              <a:rPr lang="en-US" sz="3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Psalm 4:8</a:t>
            </a:r>
            <a:endParaRPr lang="en-US" sz="32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822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id="{AE6FBC99-29E7-46AE-845C-AA58082B18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914400"/>
            <a:ext cx="8045450" cy="45259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BFA861-5881-492C-A9E7-3A50F7520FD4}"/>
              </a:ext>
            </a:extLst>
          </p:cNvPr>
          <p:cNvSpPr/>
          <p:nvPr/>
        </p:nvSpPr>
        <p:spPr>
          <a:xfrm>
            <a:off x="228600" y="6096000"/>
            <a:ext cx="148790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218025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1 Arky, Arky">
            <a:hlinkClick r:id="" action="ppaction://media"/>
            <a:extLst>
              <a:ext uri="{FF2B5EF4-FFF2-40B4-BE49-F238E27FC236}">
                <a16:creationId xmlns:a16="http://schemas.microsoft.com/office/drawing/2014/main" id="{40F61336-AA13-4B28-85B9-BFC3E1FD59C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685800"/>
            <a:ext cx="6789738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B85B95-7404-4051-99B7-6E980E8FBB11}"/>
              </a:ext>
            </a:extLst>
          </p:cNvPr>
          <p:cNvSpPr/>
          <p:nvPr/>
        </p:nvSpPr>
        <p:spPr>
          <a:xfrm>
            <a:off x="1476375" y="5864423"/>
            <a:ext cx="91723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Arky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Arky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3825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r. Noah had an Ark [WITH MOVES] by YANCY">
            <a:hlinkClick r:id="" action="ppaction://media"/>
            <a:extLst>
              <a:ext uri="{FF2B5EF4-FFF2-40B4-BE49-F238E27FC236}">
                <a16:creationId xmlns:a16="http://schemas.microsoft.com/office/drawing/2014/main" id="{4919EA42-2C34-4EE5-9C3C-5BD27B0C099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685800"/>
            <a:ext cx="8045450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3F91E1-8D8F-4529-A640-9FCDD7856190}"/>
              </a:ext>
            </a:extLst>
          </p:cNvPr>
          <p:cNvSpPr/>
          <p:nvPr/>
        </p:nvSpPr>
        <p:spPr>
          <a:xfrm>
            <a:off x="381000" y="6018311"/>
            <a:ext cx="460177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Mr. Noah Built an Ark (tune of “Old MacDonald Had a Farm.”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035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chool Songs - God Keeps His Promise , Kids Music, Worship for Preschoolers - Newspring Worsh">
            <a:hlinkClick r:id="" action="ppaction://media"/>
            <a:extLst>
              <a:ext uri="{FF2B5EF4-FFF2-40B4-BE49-F238E27FC236}">
                <a16:creationId xmlns:a16="http://schemas.microsoft.com/office/drawing/2014/main" id="{62CDE562-AF07-42B6-8C0C-2E0002D8955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533400"/>
            <a:ext cx="8045450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080D4A-736B-4306-9CC1-EC04358F727A}"/>
              </a:ext>
            </a:extLst>
          </p:cNvPr>
          <p:cNvSpPr/>
          <p:nvPr/>
        </p:nvSpPr>
        <p:spPr>
          <a:xfrm>
            <a:off x="304800" y="6016823"/>
            <a:ext cx="247413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God Always Keeps His Promises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281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971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865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75</Words>
  <Application>Microsoft Office PowerPoint</Application>
  <PresentationFormat>On-screen Show (4:3)</PresentationFormat>
  <Paragraphs>14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kmyeung2012@gmail.com</cp:lastModifiedBy>
  <cp:revision>6</cp:revision>
  <dcterms:created xsi:type="dcterms:W3CDTF">2020-10-04T04:09:25Z</dcterms:created>
  <dcterms:modified xsi:type="dcterms:W3CDTF">2020-10-11T08:11:38Z</dcterms:modified>
</cp:coreProperties>
</file>