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8" r:id="rId3"/>
    <p:sldId id="280" r:id="rId4"/>
    <p:sldId id="277" r:id="rId5"/>
    <p:sldId id="267" r:id="rId6"/>
    <p:sldId id="268" r:id="rId7"/>
    <p:sldId id="269" r:id="rId8"/>
    <p:sldId id="270" r:id="rId9"/>
    <p:sldId id="274" r:id="rId10"/>
    <p:sldId id="273" r:id="rId11"/>
    <p:sldId id="272" r:id="rId12"/>
    <p:sldId id="271" r:id="rId13"/>
    <p:sldId id="275" r:id="rId14"/>
    <p:sldId id="260" r:id="rId15"/>
    <p:sldId id="258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119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154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17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1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514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91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47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537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8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2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481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E1A6-AF10-4B3F-9E3C-80888AE5CC43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8BB3-9CED-490C-BFAB-C4BC84F964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3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7718740" cy="5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109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348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808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954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7754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"/>
            <a:ext cx="5772167" cy="373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8823" y="4343400"/>
            <a:ext cx="576792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Great is our Lord</a:t>
            </a:r>
          </a:p>
          <a:p>
            <a:pPr algn="ctr"/>
            <a:r>
              <a:rPr lang="en-US" sz="40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And mighty in power…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Psalm 147:5</a:t>
            </a:r>
            <a:endParaRPr lang="en-US" sz="40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30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998140" cy="599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99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"/>
            <a:ext cx="7824187" cy="586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67050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"/>
            <a:ext cx="5772167" cy="373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08823" y="4343400"/>
            <a:ext cx="576792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Great is our Lord</a:t>
            </a:r>
          </a:p>
          <a:p>
            <a:pPr algn="ctr"/>
            <a:r>
              <a:rPr lang="en-US" sz="40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And mighty in power…</a:t>
            </a:r>
          </a:p>
          <a:p>
            <a:pPr algn="ctr"/>
            <a:r>
              <a:rPr lang="en-US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Psalm 147:5</a:t>
            </a:r>
            <a:endParaRPr lang="en-US" sz="4000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237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Cubbies Club Theme Song">
            <a:hlinkClick r:id="" action="ppaction://media"/>
            <a:extLst>
              <a:ext uri="{FF2B5EF4-FFF2-40B4-BE49-F238E27FC236}">
                <a16:creationId xmlns:a16="http://schemas.microsoft.com/office/drawing/2014/main" id="{AE6FBC99-29E7-46AE-845C-AA58082B18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914400"/>
            <a:ext cx="8045450" cy="452596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BFA861-5881-492C-A9E7-3A50F7520FD4}"/>
              </a:ext>
            </a:extLst>
          </p:cNvPr>
          <p:cNvSpPr/>
          <p:nvPr/>
        </p:nvSpPr>
        <p:spPr>
          <a:xfrm>
            <a:off x="228600" y="6096000"/>
            <a:ext cx="1487908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Cubbies Theme Song</a:t>
            </a:r>
          </a:p>
        </p:txBody>
      </p:sp>
    </p:spTree>
    <p:extLst>
      <p:ext uri="{BB962C8B-B14F-4D97-AF65-F5344CB8AC3E}">
        <p14:creationId xmlns:p14="http://schemas.microsoft.com/office/powerpoint/2010/main" val="417774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God is so Big">
            <a:hlinkClick r:id="" action="ppaction://media"/>
            <a:extLst>
              <a:ext uri="{FF2B5EF4-FFF2-40B4-BE49-F238E27FC236}">
                <a16:creationId xmlns:a16="http://schemas.microsoft.com/office/drawing/2014/main" id="{8CAE80B3-D4D0-454B-8B4C-4BA318D2DF0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990600"/>
            <a:ext cx="8045450" cy="452596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4A341A-ECF1-4B27-9EC6-4132B37F0167}"/>
              </a:ext>
            </a:extLst>
          </p:cNvPr>
          <p:cNvSpPr/>
          <p:nvPr/>
        </p:nvSpPr>
        <p:spPr>
          <a:xfrm>
            <a:off x="609600" y="6172200"/>
            <a:ext cx="1215397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My God is so Big</a:t>
            </a: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383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415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9 Father Abraham">
            <a:hlinkClick r:id="" action="ppaction://media"/>
            <a:extLst>
              <a:ext uri="{FF2B5EF4-FFF2-40B4-BE49-F238E27FC236}">
                <a16:creationId xmlns:a16="http://schemas.microsoft.com/office/drawing/2014/main" id="{1D395C01-0768-4B20-B698-073F951EF53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7925" y="1600200"/>
            <a:ext cx="6789738" cy="4525963"/>
          </a:xfrm>
        </p:spPr>
      </p:pic>
    </p:spTree>
    <p:extLst>
      <p:ext uri="{BB962C8B-B14F-4D97-AF65-F5344CB8AC3E}">
        <p14:creationId xmlns:p14="http://schemas.microsoft.com/office/powerpoint/2010/main" val="318755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970309" cy="5977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041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7850216" cy="5878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9300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9906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691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11640" y="1462287"/>
            <a:ext cx="6525491" cy="422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30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99136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510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30</Words>
  <Application>Microsoft Office PowerPoint</Application>
  <PresentationFormat>On-screen Show (4:3)</PresentationFormat>
  <Paragraphs>8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Maggie</dc:creator>
  <cp:lastModifiedBy>kmyeung2012@gmail.com</cp:lastModifiedBy>
  <cp:revision>6</cp:revision>
  <dcterms:created xsi:type="dcterms:W3CDTF">2020-10-04T04:09:25Z</dcterms:created>
  <dcterms:modified xsi:type="dcterms:W3CDTF">2020-10-11T08:36:05Z</dcterms:modified>
</cp:coreProperties>
</file>