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80" r:id="rId4"/>
    <p:sldId id="281" r:id="rId5"/>
    <p:sldId id="267" r:id="rId6"/>
    <p:sldId id="268" r:id="rId7"/>
    <p:sldId id="269" r:id="rId8"/>
    <p:sldId id="274" r:id="rId9"/>
    <p:sldId id="273" r:id="rId10"/>
    <p:sldId id="272" r:id="rId11"/>
    <p:sldId id="271" r:id="rId12"/>
    <p:sldId id="270" r:id="rId13"/>
    <p:sldId id="275" r:id="rId14"/>
    <p:sldId id="260" r:id="rId15"/>
    <p:sldId id="258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89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027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09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4548116" cy="294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2788" y="3888203"/>
            <a:ext cx="881844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Our help is in the name of the Lord,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Maker of heaven and earth.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124:8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7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4548116" cy="294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2788" y="3888203"/>
            <a:ext cx="881844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Our help is in the name of the Lord,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 Maker of heaven and earth.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124:8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66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24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ce VBS 2018 - 05 Awesome God">
            <a:hlinkClick r:id="" action="ppaction://media"/>
            <a:extLst>
              <a:ext uri="{FF2B5EF4-FFF2-40B4-BE49-F238E27FC236}">
                <a16:creationId xmlns:a16="http://schemas.microsoft.com/office/drawing/2014/main" id="{D552C249-098E-49C5-ADB8-3B89B978F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2A6244-7BBA-4BC3-B0D3-D55F0421B8F8}"/>
              </a:ext>
            </a:extLst>
          </p:cNvPr>
          <p:cNvSpPr/>
          <p:nvPr/>
        </p:nvSpPr>
        <p:spPr>
          <a:xfrm>
            <a:off x="152483" y="6094511"/>
            <a:ext cx="227818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God is an Awesome God</a:t>
            </a:r>
          </a:p>
        </p:txBody>
      </p:sp>
    </p:spTree>
    <p:extLst>
      <p:ext uri="{BB962C8B-B14F-4D97-AF65-F5344CB8AC3E}">
        <p14:creationId xmlns:p14="http://schemas.microsoft.com/office/powerpoint/2010/main" val="13346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92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30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992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52</Words>
  <Application>Microsoft Office PowerPoint</Application>
  <PresentationFormat>On-screen Show (4:3)</PresentationFormat>
  <Paragraphs>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7</cp:revision>
  <dcterms:created xsi:type="dcterms:W3CDTF">2020-10-04T04:09:25Z</dcterms:created>
  <dcterms:modified xsi:type="dcterms:W3CDTF">2020-10-11T08:39:10Z</dcterms:modified>
</cp:coreProperties>
</file>