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6" r:id="rId3"/>
    <p:sldId id="287" r:id="rId4"/>
    <p:sldId id="288" r:id="rId5"/>
    <p:sldId id="267" r:id="rId6"/>
    <p:sldId id="268" r:id="rId7"/>
    <p:sldId id="269" r:id="rId8"/>
    <p:sldId id="270" r:id="rId9"/>
    <p:sldId id="275" r:id="rId10"/>
    <p:sldId id="283" r:id="rId11"/>
    <p:sldId id="282" r:id="rId12"/>
    <p:sldId id="281" r:id="rId13"/>
    <p:sldId id="280" r:id="rId14"/>
    <p:sldId id="279" r:id="rId15"/>
    <p:sldId id="278" r:id="rId16"/>
    <p:sldId id="277" r:id="rId17"/>
    <p:sldId id="276" r:id="rId18"/>
    <p:sldId id="272" r:id="rId19"/>
    <p:sldId id="274" r:id="rId20"/>
    <p:sldId id="273" r:id="rId21"/>
    <p:sldId id="271" r:id="rId22"/>
    <p:sldId id="260" r:id="rId23"/>
    <p:sldId id="258" r:id="rId24"/>
    <p:sldId id="28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578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654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739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519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212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554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458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143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188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714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2362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65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4548010" cy="294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8448" y="4114800"/>
            <a:ext cx="88537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The LORD is my strength and my song;</a:t>
            </a:r>
          </a:p>
          <a:p>
            <a:pPr algn="ctr"/>
            <a:r>
              <a:rPr lang="en-US" sz="36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He has become my salvation…</a:t>
            </a:r>
          </a:p>
          <a:p>
            <a:pPr algn="ctr"/>
            <a:r>
              <a:rPr lang="en-US"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Exodus 15:2</a:t>
            </a:r>
            <a:endParaRPr lang="en-US" sz="36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53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4548010" cy="294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8448" y="4114800"/>
            <a:ext cx="88537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The LORD is my strength and my song;</a:t>
            </a:r>
          </a:p>
          <a:p>
            <a:pPr algn="ctr"/>
            <a:r>
              <a:rPr lang="en-US" sz="36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He has become my salvation…</a:t>
            </a:r>
          </a:p>
          <a:p>
            <a:pPr algn="ctr"/>
            <a:r>
              <a:rPr lang="en-US" sz="3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Exodus 15:2</a:t>
            </a:r>
            <a:endParaRPr lang="en-US" sz="36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190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God is so Big">
            <a:hlinkClick r:id="" action="ppaction://media"/>
            <a:extLst>
              <a:ext uri="{FF2B5EF4-FFF2-40B4-BE49-F238E27FC236}">
                <a16:creationId xmlns:a16="http://schemas.microsoft.com/office/drawing/2014/main" id="{8CAE80B3-D4D0-454B-8B4C-4BA318D2DF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90600"/>
            <a:ext cx="8045450" cy="452596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4A341A-ECF1-4B27-9EC6-4132B37F0167}"/>
              </a:ext>
            </a:extLst>
          </p:cNvPr>
          <p:cNvSpPr/>
          <p:nvPr/>
        </p:nvSpPr>
        <p:spPr>
          <a:xfrm>
            <a:off x="609600" y="6172200"/>
            <a:ext cx="121539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God is so Big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3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41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ce VBS 2018 - 05 Awesome God">
            <a:hlinkClick r:id="" action="ppaction://media"/>
            <a:extLst>
              <a:ext uri="{FF2B5EF4-FFF2-40B4-BE49-F238E27FC236}">
                <a16:creationId xmlns:a16="http://schemas.microsoft.com/office/drawing/2014/main" id="{D552C249-098E-49C5-ADB8-3B89B978FD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6096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2A6244-7BBA-4BC3-B0D3-D55F0421B8F8}"/>
              </a:ext>
            </a:extLst>
          </p:cNvPr>
          <p:cNvSpPr/>
          <p:nvPr/>
        </p:nvSpPr>
        <p:spPr>
          <a:xfrm>
            <a:off x="152483" y="6094511"/>
            <a:ext cx="227818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God is an Awesome God</a:t>
            </a:r>
          </a:p>
        </p:txBody>
      </p:sp>
    </p:spTree>
    <p:extLst>
      <p:ext uri="{BB962C8B-B14F-4D97-AF65-F5344CB8AC3E}">
        <p14:creationId xmlns:p14="http://schemas.microsoft.com/office/powerpoint/2010/main" val="133467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622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16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985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48</Words>
  <Application>Microsoft Office PowerPoint</Application>
  <PresentationFormat>On-screen Show (4:3)</PresentationFormat>
  <Paragraphs>9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7</cp:revision>
  <dcterms:created xsi:type="dcterms:W3CDTF">2020-10-04T04:09:25Z</dcterms:created>
  <dcterms:modified xsi:type="dcterms:W3CDTF">2020-10-11T08:38:45Z</dcterms:modified>
</cp:coreProperties>
</file>