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88" r:id="rId4"/>
    <p:sldId id="289" r:id="rId5"/>
    <p:sldId id="267" r:id="rId6"/>
    <p:sldId id="268" r:id="rId7"/>
    <p:sldId id="271" r:id="rId8"/>
    <p:sldId id="272" r:id="rId9"/>
    <p:sldId id="279" r:id="rId10"/>
    <p:sldId id="278" r:id="rId11"/>
    <p:sldId id="277" r:id="rId12"/>
    <p:sldId id="280" r:id="rId13"/>
    <p:sldId id="276" r:id="rId14"/>
    <p:sldId id="275" r:id="rId15"/>
    <p:sldId id="274" r:id="rId16"/>
    <p:sldId id="281" r:id="rId17"/>
    <p:sldId id="260" r:id="rId18"/>
    <p:sldId id="258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18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655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96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65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15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30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486283" cy="290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3429000"/>
            <a:ext cx="432201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Love the Lord your God</a:t>
            </a:r>
          </a:p>
          <a:p>
            <a:pPr algn="ctr"/>
            <a:r>
              <a:rPr lang="en-US" sz="28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With all your heart</a:t>
            </a:r>
          </a:p>
          <a:p>
            <a:pPr algn="ctr"/>
            <a:r>
              <a:rPr 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with all your soul</a:t>
            </a:r>
          </a:p>
          <a:p>
            <a:pPr algn="ctr"/>
            <a:r>
              <a:rPr lang="en-US" sz="28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with all your mind</a:t>
            </a:r>
          </a:p>
          <a:p>
            <a:pPr algn="ctr"/>
            <a:r>
              <a:rPr 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with all your strength.</a:t>
            </a:r>
          </a:p>
          <a:p>
            <a:pPr algn="ctr"/>
            <a:r>
              <a:rPr lang="en-US" sz="28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Mark 12:30</a:t>
            </a:r>
          </a:p>
        </p:txBody>
      </p:sp>
    </p:spTree>
    <p:extLst>
      <p:ext uri="{BB962C8B-B14F-4D97-AF65-F5344CB8AC3E}">
        <p14:creationId xmlns:p14="http://schemas.microsoft.com/office/powerpoint/2010/main" val="3174369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4486283" cy="290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3429000"/>
            <a:ext cx="432201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Love the Lord your God</a:t>
            </a:r>
          </a:p>
          <a:p>
            <a:pPr algn="ctr"/>
            <a:r>
              <a:rPr lang="en-US" sz="28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With all your heart</a:t>
            </a:r>
          </a:p>
          <a:p>
            <a:pPr algn="ctr"/>
            <a:r>
              <a:rPr 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with all your soul</a:t>
            </a:r>
          </a:p>
          <a:p>
            <a:pPr algn="ctr"/>
            <a:r>
              <a:rPr lang="en-US" sz="28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with all your mind</a:t>
            </a:r>
          </a:p>
          <a:p>
            <a:pPr algn="ctr"/>
            <a:r>
              <a:rPr lang="en-US" sz="2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with all your strength.</a:t>
            </a:r>
          </a:p>
          <a:p>
            <a:pPr algn="ctr"/>
            <a:r>
              <a:rPr lang="en-US" sz="28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Mark 12:30</a:t>
            </a:r>
          </a:p>
        </p:txBody>
      </p:sp>
    </p:spTree>
    <p:extLst>
      <p:ext uri="{BB962C8B-B14F-4D97-AF65-F5344CB8AC3E}">
        <p14:creationId xmlns:p14="http://schemas.microsoft.com/office/powerpoint/2010/main" val="363369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57162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ce VBS 2018 - 05 Awesome God">
            <a:hlinkClick r:id="" action="ppaction://media"/>
            <a:extLst>
              <a:ext uri="{FF2B5EF4-FFF2-40B4-BE49-F238E27FC236}">
                <a16:creationId xmlns:a16="http://schemas.microsoft.com/office/drawing/2014/main" id="{D552C249-098E-49C5-ADB8-3B89B978FD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96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2A6244-7BBA-4BC3-B0D3-D55F0421B8F8}"/>
              </a:ext>
            </a:extLst>
          </p:cNvPr>
          <p:cNvSpPr/>
          <p:nvPr/>
        </p:nvSpPr>
        <p:spPr>
          <a:xfrm>
            <a:off x="152483" y="6094511"/>
            <a:ext cx="227818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God is an Awesome God</a:t>
            </a:r>
          </a:p>
        </p:txBody>
      </p:sp>
    </p:spTree>
    <p:extLst>
      <p:ext uri="{BB962C8B-B14F-4D97-AF65-F5344CB8AC3E}">
        <p14:creationId xmlns:p14="http://schemas.microsoft.com/office/powerpoint/2010/main" val="13346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ye the Lord, Hallelujah">
            <a:hlinkClick r:id="" action="ppaction://media"/>
            <a:extLst>
              <a:ext uri="{FF2B5EF4-FFF2-40B4-BE49-F238E27FC236}">
                <a16:creationId xmlns:a16="http://schemas.microsoft.com/office/drawing/2014/main" id="{96246571-AEE5-47A3-B1D8-4759013101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620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3419DC-5B4D-438E-BD13-222742513642}"/>
              </a:ext>
            </a:extLst>
          </p:cNvPr>
          <p:cNvSpPr/>
          <p:nvPr/>
        </p:nvSpPr>
        <p:spPr>
          <a:xfrm>
            <a:off x="381000" y="5942111"/>
            <a:ext cx="2301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ye the Lord, Hallelujah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0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666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923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513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69</Words>
  <Application>Microsoft Office PowerPoint</Application>
  <PresentationFormat>On-screen Show (4:3)</PresentationFormat>
  <Paragraphs>15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6</cp:revision>
  <dcterms:created xsi:type="dcterms:W3CDTF">2020-10-04T04:09:25Z</dcterms:created>
  <dcterms:modified xsi:type="dcterms:W3CDTF">2020-10-11T08:48:12Z</dcterms:modified>
</cp:coreProperties>
</file>