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82" r:id="rId4"/>
    <p:sldId id="272" r:id="rId5"/>
    <p:sldId id="267" r:id="rId6"/>
    <p:sldId id="268" r:id="rId7"/>
    <p:sldId id="271" r:id="rId8"/>
    <p:sldId id="279" r:id="rId9"/>
    <p:sldId id="278" r:id="rId10"/>
    <p:sldId id="277" r:id="rId11"/>
    <p:sldId id="276" r:id="rId12"/>
    <p:sldId id="275" r:id="rId13"/>
    <p:sldId id="274" r:id="rId14"/>
    <p:sldId id="273" r:id="rId15"/>
    <p:sldId id="280" r:id="rId16"/>
    <p:sldId id="260" r:id="rId17"/>
    <p:sldId id="258" r:id="rId18"/>
    <p:sldId id="28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699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734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402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002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785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9600"/>
            <a:ext cx="4486283" cy="290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46742" y="3810000"/>
            <a:ext cx="696376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…  “Look, the Lamb of God,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Who takes away the sin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Of the world!”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John 1:29</a:t>
            </a:r>
          </a:p>
        </p:txBody>
      </p:sp>
    </p:spTree>
    <p:extLst>
      <p:ext uri="{BB962C8B-B14F-4D97-AF65-F5344CB8AC3E}">
        <p14:creationId xmlns:p14="http://schemas.microsoft.com/office/powerpoint/2010/main" val="2125086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9600"/>
            <a:ext cx="4486283" cy="290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46742" y="3810000"/>
            <a:ext cx="696376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…  “Look, the Lamb of God,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Who takes away the sin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Of the world!”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John 1:29</a:t>
            </a:r>
          </a:p>
        </p:txBody>
      </p:sp>
    </p:spTree>
    <p:extLst>
      <p:ext uri="{BB962C8B-B14F-4D97-AF65-F5344CB8AC3E}">
        <p14:creationId xmlns:p14="http://schemas.microsoft.com/office/powerpoint/2010/main" val="2734210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AE6FBC99-29E7-46AE-845C-AA58082B1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9144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FA861-5881-492C-A9E7-3A50F7520FD4}"/>
              </a:ext>
            </a:extLst>
          </p:cNvPr>
          <p:cNvSpPr/>
          <p:nvPr/>
        </p:nvSpPr>
        <p:spPr>
          <a:xfrm>
            <a:off x="228600" y="6096000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338849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0 Oh, Be Careful">
            <a:hlinkClick r:id="" action="ppaction://media"/>
            <a:extLst>
              <a:ext uri="{FF2B5EF4-FFF2-40B4-BE49-F238E27FC236}">
                <a16:creationId xmlns:a16="http://schemas.microsoft.com/office/drawing/2014/main" id="{9CB6BB2A-E937-4964-B05D-64D85D4BE6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131" y="533400"/>
            <a:ext cx="6789738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D400F9-5A4B-4BFD-BBD6-8E841581FE73}"/>
              </a:ext>
            </a:extLst>
          </p:cNvPr>
          <p:cNvSpPr/>
          <p:nvPr/>
        </p:nvSpPr>
        <p:spPr>
          <a:xfrm>
            <a:off x="1161595" y="5989450"/>
            <a:ext cx="123226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Oh, Be Careful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648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ve the Lord Kids Worship Motions with Lyrics CJ and Friends">
            <a:hlinkClick r:id="" action="ppaction://media"/>
            <a:extLst>
              <a:ext uri="{FF2B5EF4-FFF2-40B4-BE49-F238E27FC236}">
                <a16:creationId xmlns:a16="http://schemas.microsoft.com/office/drawing/2014/main" id="{3FD5442A-39B0-40DB-A4F1-FC88C605E1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4572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0A05FB-EBCD-4577-BA99-F944A5BBA34D}"/>
              </a:ext>
            </a:extLst>
          </p:cNvPr>
          <p:cNvSpPr/>
          <p:nvPr/>
        </p:nvSpPr>
        <p:spPr>
          <a:xfrm>
            <a:off x="747642" y="5867400"/>
            <a:ext cx="117359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Love the Lord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763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463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442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261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359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50</Words>
  <Application>Microsoft Office PowerPoint</Application>
  <PresentationFormat>On-screen Show (4:3)</PresentationFormat>
  <Paragraphs>11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6</cp:revision>
  <dcterms:created xsi:type="dcterms:W3CDTF">2020-10-04T04:09:25Z</dcterms:created>
  <dcterms:modified xsi:type="dcterms:W3CDTF">2020-10-11T09:00:40Z</dcterms:modified>
</cp:coreProperties>
</file>