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87" r:id="rId4"/>
    <p:sldId id="288" r:id="rId5"/>
    <p:sldId id="290" r:id="rId6"/>
    <p:sldId id="289" r:id="rId7"/>
    <p:sldId id="267" r:id="rId8"/>
    <p:sldId id="268" r:id="rId9"/>
    <p:sldId id="273" r:id="rId10"/>
    <p:sldId id="284" r:id="rId11"/>
    <p:sldId id="283" r:id="rId12"/>
    <p:sldId id="282" r:id="rId13"/>
    <p:sldId id="281" r:id="rId14"/>
    <p:sldId id="280" r:id="rId15"/>
    <p:sldId id="279" r:id="rId16"/>
    <p:sldId id="278" r:id="rId17"/>
    <p:sldId id="277" r:id="rId18"/>
    <p:sldId id="276" r:id="rId19"/>
    <p:sldId id="275" r:id="rId20"/>
    <p:sldId id="274" r:id="rId21"/>
    <p:sldId id="270" r:id="rId22"/>
    <p:sldId id="272" r:id="rId23"/>
    <p:sldId id="285" r:id="rId24"/>
    <p:sldId id="260" r:id="rId25"/>
    <p:sldId id="258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26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530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136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764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871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320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648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24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025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95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3383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07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156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149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476883" cy="35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9959" y="4038600"/>
            <a:ext cx="565731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“Who is this?</a:t>
            </a:r>
          </a:p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Even the wind and </a:t>
            </a:r>
          </a:p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waves obey Him!”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Mark 4:41</a:t>
            </a:r>
          </a:p>
        </p:txBody>
      </p:sp>
    </p:spTree>
    <p:extLst>
      <p:ext uri="{BB962C8B-B14F-4D97-AF65-F5344CB8AC3E}">
        <p14:creationId xmlns:p14="http://schemas.microsoft.com/office/powerpoint/2010/main" val="2009844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476883" cy="35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9959" y="4038600"/>
            <a:ext cx="565731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“Who is this?</a:t>
            </a:r>
          </a:p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Even the wind and </a:t>
            </a:r>
          </a:p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waves obey Him!”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Mark 4:41</a:t>
            </a:r>
          </a:p>
        </p:txBody>
      </p:sp>
    </p:spTree>
    <p:extLst>
      <p:ext uri="{BB962C8B-B14F-4D97-AF65-F5344CB8AC3E}">
        <p14:creationId xmlns:p14="http://schemas.microsoft.com/office/powerpoint/2010/main" val="27439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s Got the Whole World in His Hands - Bible Songs For Children with Lyrics">
            <a:hlinkClick r:id="" action="ppaction://media"/>
            <a:extLst>
              <a:ext uri="{FF2B5EF4-FFF2-40B4-BE49-F238E27FC236}">
                <a16:creationId xmlns:a16="http://schemas.microsoft.com/office/drawing/2014/main" id="{75A2FBB9-3EC9-4C6D-887C-C22274E698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95400"/>
            <a:ext cx="8045450" cy="452596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EBD965-3924-4BB7-AF24-5C60F1DD5D23}"/>
              </a:ext>
            </a:extLst>
          </p:cNvPr>
          <p:cNvSpPr/>
          <p:nvPr/>
        </p:nvSpPr>
        <p:spPr>
          <a:xfrm>
            <a:off x="609600" y="6400800"/>
            <a:ext cx="262302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Got the Whole World in His Hands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6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609600" y="61722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Disciples Song Twelve Disciples Song VBS">
            <a:hlinkClick r:id="" action="ppaction://media"/>
            <a:extLst>
              <a:ext uri="{FF2B5EF4-FFF2-40B4-BE49-F238E27FC236}">
                <a16:creationId xmlns:a16="http://schemas.microsoft.com/office/drawing/2014/main" id="{B7A3A7C2-BD05-49B6-9AAF-82621B3C5C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4572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EEEC7-C059-4ABF-ACFE-436BFF45F084}"/>
              </a:ext>
            </a:extLst>
          </p:cNvPr>
          <p:cNvSpPr/>
          <p:nvPr/>
        </p:nvSpPr>
        <p:spPr>
          <a:xfrm>
            <a:off x="685800" y="5715000"/>
            <a:ext cx="143981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Disciples Song</a:t>
            </a:r>
          </a:p>
        </p:txBody>
      </p:sp>
    </p:spTree>
    <p:extLst>
      <p:ext uri="{BB962C8B-B14F-4D97-AF65-F5344CB8AC3E}">
        <p14:creationId xmlns:p14="http://schemas.microsoft.com/office/powerpoint/2010/main" val="33185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ve the Lord Kids Worship Motions with Lyrics CJ and Friends">
            <a:hlinkClick r:id="" action="ppaction://media"/>
            <a:extLst>
              <a:ext uri="{FF2B5EF4-FFF2-40B4-BE49-F238E27FC236}">
                <a16:creationId xmlns:a16="http://schemas.microsoft.com/office/drawing/2014/main" id="{3FD5442A-39B0-40DB-A4F1-FC88C605E1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4572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0A05FB-EBCD-4577-BA99-F944A5BBA34D}"/>
              </a:ext>
            </a:extLst>
          </p:cNvPr>
          <p:cNvSpPr/>
          <p:nvPr/>
        </p:nvSpPr>
        <p:spPr>
          <a:xfrm>
            <a:off x="747642" y="5867400"/>
            <a:ext cx="117359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Love the Lord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6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49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56</Words>
  <Application>Microsoft Office PowerPoint</Application>
  <PresentationFormat>On-screen Show (4:3)</PresentationFormat>
  <Paragraphs>13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5</cp:revision>
  <dcterms:created xsi:type="dcterms:W3CDTF">2020-10-04T04:09:25Z</dcterms:created>
  <dcterms:modified xsi:type="dcterms:W3CDTF">2020-10-11T09:17:17Z</dcterms:modified>
</cp:coreProperties>
</file>