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4" r:id="rId3"/>
    <p:sldId id="273" r:id="rId4"/>
    <p:sldId id="275" r:id="rId5"/>
    <p:sldId id="267" r:id="rId6"/>
    <p:sldId id="268" r:id="rId7"/>
    <p:sldId id="269" r:id="rId8"/>
    <p:sldId id="270" r:id="rId9"/>
    <p:sldId id="272" r:id="rId10"/>
    <p:sldId id="260" r:id="rId11"/>
    <p:sldId id="258" r:id="rId12"/>
    <p:sldId id="271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195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841" y="228600"/>
            <a:ext cx="4781567" cy="3095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57117" y="3810000"/>
            <a:ext cx="7743017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r>
              <a:rPr lang="en-US" sz="40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in the town of David</a:t>
            </a:r>
          </a:p>
          <a:p>
            <a:pPr algn="ctr"/>
            <a:r>
              <a:rPr lang="en-US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Savior has been born to you;</a:t>
            </a:r>
          </a:p>
          <a:p>
            <a:pPr algn="ctr"/>
            <a:r>
              <a:rPr lang="en-US" sz="40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He is Christ the Lord.</a:t>
            </a:r>
          </a:p>
          <a:p>
            <a:pPr algn="ctr"/>
            <a:r>
              <a:rPr lang="en-US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Luke 2:11</a:t>
            </a:r>
            <a:endParaRPr lang="en-US" sz="4000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166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:a16="http://schemas.microsoft.com/office/drawing/2014/main" id="{AE6FBC99-29E7-46AE-845C-AA58082B185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914400"/>
            <a:ext cx="8045450" cy="452596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BFA861-5881-492C-A9E7-3A50F7520FD4}"/>
              </a:ext>
            </a:extLst>
          </p:cNvPr>
          <p:cNvSpPr/>
          <p:nvPr/>
        </p:nvSpPr>
        <p:spPr>
          <a:xfrm>
            <a:off x="228600" y="6096000"/>
            <a:ext cx="148790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32102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oy To The World With Lyrics Popular Christmas Carols For Kids">
            <a:hlinkClick r:id="" action="ppaction://media"/>
            <a:extLst>
              <a:ext uri="{FF2B5EF4-FFF2-40B4-BE49-F238E27FC236}">
                <a16:creationId xmlns:a16="http://schemas.microsoft.com/office/drawing/2014/main" id="{6E2A33B1-C7CD-4DA1-93AD-28ABDA92247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457200"/>
            <a:ext cx="8045450" cy="452596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6A58CE-B347-4933-A678-2311B9D04204}"/>
              </a:ext>
            </a:extLst>
          </p:cNvPr>
          <p:cNvSpPr/>
          <p:nvPr/>
        </p:nvSpPr>
        <p:spPr>
          <a:xfrm>
            <a:off x="475409" y="6019800"/>
            <a:ext cx="120981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Joy to the World</a:t>
            </a:r>
            <a:endParaRPr lang="en-U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836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way in a Manger with Lyrics - Christmas Carols">
            <a:hlinkClick r:id="" action="ppaction://media"/>
            <a:extLst>
              <a:ext uri="{FF2B5EF4-FFF2-40B4-BE49-F238E27FC236}">
                <a16:creationId xmlns:a16="http://schemas.microsoft.com/office/drawing/2014/main" id="{CD3F74C8-A637-4053-9F9E-6A38E8F537E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533400"/>
            <a:ext cx="8045450" cy="452596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4758DE-8799-4A71-977A-03ECFEBE8D6E}"/>
              </a:ext>
            </a:extLst>
          </p:cNvPr>
          <p:cNvSpPr/>
          <p:nvPr/>
        </p:nvSpPr>
        <p:spPr>
          <a:xfrm>
            <a:off x="452095" y="6047601"/>
            <a:ext cx="1304076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Away in a Manger</a:t>
            </a:r>
            <a:endParaRPr lang="en-U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334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8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668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112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310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841" y="228600"/>
            <a:ext cx="4781567" cy="3095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57117" y="3810000"/>
            <a:ext cx="7743017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r>
              <a:rPr lang="en-US" sz="40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in the town of David</a:t>
            </a:r>
          </a:p>
          <a:p>
            <a:pPr algn="ctr"/>
            <a:r>
              <a:rPr lang="en-US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Savior has been born to you;</a:t>
            </a:r>
          </a:p>
          <a:p>
            <a:pPr algn="ctr"/>
            <a:r>
              <a:rPr lang="en-US" sz="40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He is Christ the Lord.</a:t>
            </a:r>
          </a:p>
          <a:p>
            <a:pPr algn="ctr"/>
            <a:r>
              <a:rPr lang="en-US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Luke 2:11</a:t>
            </a:r>
            <a:endParaRPr lang="en-US" sz="4000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900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57</Words>
  <Application>Microsoft Office PowerPoint</Application>
  <PresentationFormat>On-screen Show (4:3)</PresentationFormat>
  <Paragraphs>11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kmyeung2012@gmail.com</cp:lastModifiedBy>
  <cp:revision>6</cp:revision>
  <dcterms:created xsi:type="dcterms:W3CDTF">2020-10-04T04:09:25Z</dcterms:created>
  <dcterms:modified xsi:type="dcterms:W3CDTF">2020-10-11T21:05:23Z</dcterms:modified>
</cp:coreProperties>
</file>