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6" r:id="rId2"/>
    <p:sldId id="282" r:id="rId3"/>
    <p:sldId id="296" r:id="rId4"/>
    <p:sldId id="280" r:id="rId5"/>
    <p:sldId id="297" r:id="rId6"/>
    <p:sldId id="267" r:id="rId7"/>
    <p:sldId id="268" r:id="rId8"/>
    <p:sldId id="274" r:id="rId9"/>
    <p:sldId id="269" r:id="rId10"/>
    <p:sldId id="273" r:id="rId11"/>
    <p:sldId id="272" r:id="rId12"/>
    <p:sldId id="271" r:id="rId13"/>
    <p:sldId id="270" r:id="rId14"/>
    <p:sldId id="275" r:id="rId15"/>
    <p:sldId id="276" r:id="rId16"/>
    <p:sldId id="277" r:id="rId17"/>
    <p:sldId id="278" r:id="rId18"/>
    <p:sldId id="260" r:id="rId19"/>
    <p:sldId id="25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84D57-E976-4C53-80B8-995E7AB53026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767B8-43C7-46FB-9E3A-6C495353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0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14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62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18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54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97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1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22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5162567" cy="3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55" y="4267200"/>
            <a:ext cx="825097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He was raised on the third day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According to the Scriptures.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 Corinthians 15:4</a:t>
            </a:r>
          </a:p>
        </p:txBody>
      </p:sp>
    </p:spTree>
    <p:extLst>
      <p:ext uri="{BB962C8B-B14F-4D97-AF65-F5344CB8AC3E}">
        <p14:creationId xmlns:p14="http://schemas.microsoft.com/office/powerpoint/2010/main" val="4143208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7756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5162567" cy="3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55" y="4267200"/>
            <a:ext cx="825097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He was raised on the third day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According to the Scriptures.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 Corinthians 15:4</a:t>
            </a:r>
          </a:p>
        </p:txBody>
      </p:sp>
    </p:spTree>
    <p:extLst>
      <p:ext uri="{BB962C8B-B14F-4D97-AF65-F5344CB8AC3E}">
        <p14:creationId xmlns:p14="http://schemas.microsoft.com/office/powerpoint/2010/main" val="157928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457200"/>
            <a:ext cx="8398934" cy="472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46FE0F-3F4C-40A0-95E1-F525FD9B9F97}"/>
              </a:ext>
            </a:extLst>
          </p:cNvPr>
          <p:cNvSpPr/>
          <p:nvPr/>
        </p:nvSpPr>
        <p:spPr>
          <a:xfrm>
            <a:off x="374342" y="6064448"/>
            <a:ext cx="13010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55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the Little Children">
            <a:hlinkClick r:id="" action="ppaction://media"/>
            <a:extLst>
              <a:ext uri="{FF2B5EF4-FFF2-40B4-BE49-F238E27FC236}">
                <a16:creationId xmlns:a16="http://schemas.microsoft.com/office/drawing/2014/main" id="{3DBBF82C-F383-47F4-B64F-BA4EB5C18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858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01A20C-B85A-46E8-9A0C-4E2D3498DAE3}"/>
              </a:ext>
            </a:extLst>
          </p:cNvPr>
          <p:cNvSpPr/>
          <p:nvPr/>
        </p:nvSpPr>
        <p:spPr>
          <a:xfrm>
            <a:off x="228600" y="5864423"/>
            <a:ext cx="236372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the Little Children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6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 Day w Motions &amp; Lyrics - Easter Musical">
            <a:hlinkClick r:id="" action="ppaction://media"/>
            <a:extLst>
              <a:ext uri="{FF2B5EF4-FFF2-40B4-BE49-F238E27FC236}">
                <a16:creationId xmlns:a16="http://schemas.microsoft.com/office/drawing/2014/main" id="{9F7989D2-EABA-4493-B7EA-422D61722D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7C688C-62A9-49B5-A796-DB77A3CBF900}"/>
              </a:ext>
            </a:extLst>
          </p:cNvPr>
          <p:cNvSpPr/>
          <p:nvPr/>
        </p:nvSpPr>
        <p:spPr>
          <a:xfrm>
            <a:off x="571431" y="5943600"/>
            <a:ext cx="8526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 Day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4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61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13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45</Words>
  <Application>Microsoft Office PowerPoint</Application>
  <PresentationFormat>On-screen Show (4:3)</PresentationFormat>
  <Paragraphs>10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7</cp:revision>
  <dcterms:created xsi:type="dcterms:W3CDTF">2020-10-04T04:09:25Z</dcterms:created>
  <dcterms:modified xsi:type="dcterms:W3CDTF">2020-10-11T21:10:05Z</dcterms:modified>
</cp:coreProperties>
</file>