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02" r:id="rId3"/>
    <p:sldId id="296" r:id="rId4"/>
    <p:sldId id="274" r:id="rId5"/>
    <p:sldId id="262" r:id="rId6"/>
    <p:sldId id="322" r:id="rId7"/>
    <p:sldId id="267" r:id="rId8"/>
    <p:sldId id="268" r:id="rId9"/>
    <p:sldId id="269" r:id="rId10"/>
    <p:sldId id="272" r:id="rId11"/>
    <p:sldId id="271" r:id="rId12"/>
    <p:sldId id="270" r:id="rId13"/>
    <p:sldId id="273" r:id="rId14"/>
    <p:sldId id="260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747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124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481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115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1200151"/>
            <a:ext cx="6032500" cy="33932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1528914" y="5372101"/>
            <a:ext cx="1279838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95415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1485900"/>
            <a:ext cx="6502400" cy="3657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5B490-D65B-43BC-B4ED-E2C677800B0A}"/>
              </a:ext>
            </a:extLst>
          </p:cNvPr>
          <p:cNvSpPr/>
          <p:nvPr/>
        </p:nvSpPr>
        <p:spPr>
          <a:xfrm>
            <a:off x="1398710" y="5543551"/>
            <a:ext cx="856645" cy="2077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297955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8316-66DF-4A33-A6B2-B870E013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1 John 410">
            <a:hlinkClick r:id="" action="ppaction://media"/>
            <a:extLst>
              <a:ext uri="{FF2B5EF4-FFF2-40B4-BE49-F238E27FC236}">
                <a16:creationId xmlns:a16="http://schemas.microsoft.com/office/drawing/2014/main" id="{B5C2004E-F843-4CDF-AEC2-91DF389E178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87B704-F286-4D4E-B126-EDA20F4DB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1" y="1489"/>
            <a:ext cx="9144000" cy="6856511"/>
          </a:xfrm>
          <a:prstGeom prst="rect">
            <a:avLst/>
          </a:prstGeom>
        </p:spPr>
      </p:pic>
      <p:pic>
        <p:nvPicPr>
          <p:cNvPr id="7" name="1 John 410">
            <a:hlinkClick r:id="" action="ppaction://media"/>
            <a:extLst>
              <a:ext uri="{FF2B5EF4-FFF2-40B4-BE49-F238E27FC236}">
                <a16:creationId xmlns:a16="http://schemas.microsoft.com/office/drawing/2014/main" id="{88B1DF89-24F2-4840-A317-8111F6441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60959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8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-I-B-L-E (The Bible Song) LYRICS - HERITAGE KIDS">
            <a:hlinkClick r:id="" action="ppaction://media"/>
            <a:extLst>
              <a:ext uri="{FF2B5EF4-FFF2-40B4-BE49-F238E27FC236}">
                <a16:creationId xmlns:a16="http://schemas.microsoft.com/office/drawing/2014/main" id="{49C7AD25-9FF6-413C-AAB6-77F8875D92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371601"/>
            <a:ext cx="6034088" cy="339447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0444DD-D4CE-453C-BC3E-07853DF41FBC}"/>
              </a:ext>
            </a:extLst>
          </p:cNvPr>
          <p:cNvSpPr/>
          <p:nvPr/>
        </p:nvSpPr>
        <p:spPr>
          <a:xfrm>
            <a:off x="1625985" y="5370984"/>
            <a:ext cx="842218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B-I-B-L-E</a:t>
            </a:r>
          </a:p>
        </p:txBody>
      </p:sp>
    </p:spTree>
    <p:extLst>
      <p:ext uri="{BB962C8B-B14F-4D97-AF65-F5344CB8AC3E}">
        <p14:creationId xmlns:p14="http://schemas.microsoft.com/office/powerpoint/2010/main" val="39197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the Little Ones">
            <a:hlinkClick r:id="" action="ppaction://media"/>
            <a:extLst>
              <a:ext uri="{FF2B5EF4-FFF2-40B4-BE49-F238E27FC236}">
                <a16:creationId xmlns:a16="http://schemas.microsoft.com/office/drawing/2014/main" id="{229CE02C-44C6-4C82-943B-993CA6E284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2822" y="1293331"/>
            <a:ext cx="5801916" cy="3263504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ED9697-E88F-44B7-A9F1-E9701B99A672}"/>
              </a:ext>
            </a:extLst>
          </p:cNvPr>
          <p:cNvSpPr/>
          <p:nvPr/>
        </p:nvSpPr>
        <p:spPr>
          <a:xfrm>
            <a:off x="1496360" y="5010943"/>
            <a:ext cx="1539524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the Little One</a:t>
            </a:r>
          </a:p>
        </p:txBody>
      </p:sp>
    </p:spTree>
    <p:extLst>
      <p:ext uri="{BB962C8B-B14F-4D97-AF65-F5344CB8AC3E}">
        <p14:creationId xmlns:p14="http://schemas.microsoft.com/office/powerpoint/2010/main" val="29735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321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13</Words>
  <Application>Microsoft Office PowerPoint</Application>
  <PresentationFormat>On-screen Show (4:3)</PresentationFormat>
  <Paragraphs>4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6</cp:revision>
  <dcterms:created xsi:type="dcterms:W3CDTF">2020-10-04T04:09:25Z</dcterms:created>
  <dcterms:modified xsi:type="dcterms:W3CDTF">2020-10-12T00:45:28Z</dcterms:modified>
</cp:coreProperties>
</file>