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3" r:id="rId3"/>
    <p:sldId id="274" r:id="rId4"/>
    <p:sldId id="275" r:id="rId5"/>
    <p:sldId id="276" r:id="rId6"/>
    <p:sldId id="267" r:id="rId7"/>
    <p:sldId id="268" r:id="rId8"/>
    <p:sldId id="269" r:id="rId9"/>
    <p:sldId id="270" r:id="rId10"/>
    <p:sldId id="271" r:id="rId11"/>
    <p:sldId id="272" r:id="rId12"/>
    <p:sldId id="260" r:id="rId13"/>
    <p:sldId id="25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829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3545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="" xmlns:a16="http://schemas.microsoft.com/office/drawing/2014/main" id="{C191B869-7353-47AE-B9DA-4FED5BA9AF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1" y="457202"/>
            <a:ext cx="6032500" cy="4524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1EFA140-AA7D-4E7B-B004-14C27451DE18}"/>
              </a:ext>
            </a:extLst>
          </p:cNvPr>
          <p:cNvSpPr/>
          <p:nvPr/>
        </p:nvSpPr>
        <p:spPr>
          <a:xfrm>
            <a:off x="1315073" y="6019802"/>
            <a:ext cx="170752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389634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s Got the Whole World in His Hands - Bible Songs For Children with Lyrics">
            <a:hlinkClick r:id="" action="ppaction://media"/>
            <a:extLst>
              <a:ext uri="{FF2B5EF4-FFF2-40B4-BE49-F238E27FC236}">
                <a16:creationId xmlns="" xmlns:a16="http://schemas.microsoft.com/office/drawing/2014/main" id="{75A2FBB9-3EC9-4C6D-887C-C22274E698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350" y="1295401"/>
            <a:ext cx="6034088" cy="4525963"/>
          </a:xfrm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FEBD965-3924-4BB7-AF24-5C60F1DD5D23}"/>
              </a:ext>
            </a:extLst>
          </p:cNvPr>
          <p:cNvSpPr/>
          <p:nvPr/>
        </p:nvSpPr>
        <p:spPr>
          <a:xfrm>
            <a:off x="1272323" y="6400802"/>
            <a:ext cx="262302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He’s Got the Whole World in His Hands</a:t>
            </a:r>
          </a:p>
        </p:txBody>
      </p:sp>
    </p:spTree>
    <p:extLst>
      <p:ext uri="{BB962C8B-B14F-4D97-AF65-F5344CB8AC3E}">
        <p14:creationId xmlns:p14="http://schemas.microsoft.com/office/powerpoint/2010/main" val="207918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">
            <a:hlinkClick r:id="" action="ppaction://media"/>
            <a:extLst>
              <a:ext uri="{FF2B5EF4-FFF2-40B4-BE49-F238E27FC236}">
                <a16:creationId xmlns="" xmlns:a16="http://schemas.microsoft.com/office/drawing/2014/main" id="{8CAE80B3-D4D0-454B-8B4C-4BA318D2DF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350" y="990602"/>
            <a:ext cx="6034088" cy="4525963"/>
          </a:xfr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F4A341A-ECF1-4B27-9EC6-4132B37F0167}"/>
              </a:ext>
            </a:extLst>
          </p:cNvPr>
          <p:cNvSpPr/>
          <p:nvPr/>
        </p:nvSpPr>
        <p:spPr>
          <a:xfrm>
            <a:off x="1448277" y="6172202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</a:p>
        </p:txBody>
      </p:sp>
    </p:spTree>
    <p:extLst>
      <p:ext uri="{BB962C8B-B14F-4D97-AF65-F5344CB8AC3E}">
        <p14:creationId xmlns:p14="http://schemas.microsoft.com/office/powerpoint/2010/main" val="247390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ll things bright and beautiful lyrics God Created the World">
            <a:hlinkClick r:id="" action="ppaction://media"/>
            <a:extLst>
              <a:ext uri="{FF2B5EF4-FFF2-40B4-BE49-F238E27FC236}">
                <a16:creationId xmlns:a16="http://schemas.microsoft.com/office/drawing/2014/main" xmlns="" id="{DF9821A8-0481-48BB-BB95-98976EFBDA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1042" y="596431"/>
            <a:ext cx="5801916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0C261F3-20BD-4A4E-833D-41FE36B4CF64}"/>
              </a:ext>
            </a:extLst>
          </p:cNvPr>
          <p:cNvSpPr/>
          <p:nvPr/>
        </p:nvSpPr>
        <p:spPr>
          <a:xfrm>
            <a:off x="478282" y="5737041"/>
            <a:ext cx="2385525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Things Bright and Beautiful</a:t>
            </a:r>
            <a:endParaRPr lang="en-US" sz="1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67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859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7300" y="-342900"/>
            <a:ext cx="11658600" cy="754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201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21</Words>
  <Application>Microsoft Office PowerPoint</Application>
  <PresentationFormat>On-screen Show (4:3)</PresentationFormat>
  <Paragraphs>4</Paragraphs>
  <Slides>13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Maggie</cp:lastModifiedBy>
  <cp:revision>4</cp:revision>
  <dcterms:created xsi:type="dcterms:W3CDTF">2020-10-04T04:09:25Z</dcterms:created>
  <dcterms:modified xsi:type="dcterms:W3CDTF">2020-10-12T00:57:03Z</dcterms:modified>
</cp:coreProperties>
</file>