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1" r:id="rId4"/>
    <p:sldId id="272" r:id="rId5"/>
    <p:sldId id="270" r:id="rId6"/>
    <p:sldId id="267" r:id="rId7"/>
    <p:sldId id="268" r:id="rId8"/>
    <p:sldId id="273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60" r:id="rId18"/>
    <p:sldId id="25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2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3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01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96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344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728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5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25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7123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s Got the Whole World in His Hands - Bible Songs For Children with Lyrics">
            <a:hlinkClick r:id="" action="ppaction://media"/>
            <a:extLst>
              <a:ext uri="{FF2B5EF4-FFF2-40B4-BE49-F238E27FC236}">
                <a16:creationId xmlns="" xmlns:a16="http://schemas.microsoft.com/office/drawing/2014/main" id="{75A2FBB9-3EC9-4C6D-887C-C22274E698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1295401"/>
            <a:ext cx="6034088" cy="4525963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FEBD965-3924-4BB7-AF24-5C60F1DD5D23}"/>
              </a:ext>
            </a:extLst>
          </p:cNvPr>
          <p:cNvSpPr/>
          <p:nvPr/>
        </p:nvSpPr>
        <p:spPr>
          <a:xfrm>
            <a:off x="1272323" y="6400802"/>
            <a:ext cx="262302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Got the Whole World in His Hands</a:t>
            </a:r>
          </a:p>
        </p:txBody>
      </p:sp>
    </p:spTree>
    <p:extLst>
      <p:ext uri="{BB962C8B-B14F-4D97-AF65-F5344CB8AC3E}">
        <p14:creationId xmlns:p14="http://schemas.microsoft.com/office/powerpoint/2010/main" val="7346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=""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990602"/>
            <a:ext cx="6034088" cy="4525963"/>
          </a:xfr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1448277" y="6172202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</a:p>
        </p:txBody>
      </p:sp>
    </p:spTree>
    <p:extLst>
      <p:ext uri="{BB962C8B-B14F-4D97-AF65-F5344CB8AC3E}">
        <p14:creationId xmlns:p14="http://schemas.microsoft.com/office/powerpoint/2010/main" val="6445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l things bright and beautiful lyrics God Created the World">
            <a:hlinkClick r:id="" action="ppaction://media"/>
            <a:extLst>
              <a:ext uri="{FF2B5EF4-FFF2-40B4-BE49-F238E27FC236}">
                <a16:creationId xmlns:a16="http://schemas.microsoft.com/office/drawing/2014/main" xmlns="" id="{DF9821A8-0481-48BB-BB95-98976EFBDA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042" y="596431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C261F3-20BD-4A4E-833D-41FE36B4CF64}"/>
              </a:ext>
            </a:extLst>
          </p:cNvPr>
          <p:cNvSpPr/>
          <p:nvPr/>
        </p:nvSpPr>
        <p:spPr>
          <a:xfrm>
            <a:off x="478282" y="5737041"/>
            <a:ext cx="238552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Things Bright and Beautiful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59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8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281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</Words>
  <Application>Microsoft Office PowerPoint</Application>
  <PresentationFormat>On-screen Show (4:3)</PresentationFormat>
  <Paragraphs>4</Paragraphs>
  <Slides>18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2020-10-12T01:09:58Z</dcterms:modified>
</cp:coreProperties>
</file>