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6" r:id="rId2"/>
    <p:sldId id="276" r:id="rId3"/>
    <p:sldId id="275" r:id="rId4"/>
    <p:sldId id="277" r:id="rId5"/>
    <p:sldId id="278" r:id="rId6"/>
    <p:sldId id="279" r:id="rId7"/>
    <p:sldId id="280" r:id="rId8"/>
    <p:sldId id="267" r:id="rId9"/>
    <p:sldId id="268" r:id="rId10"/>
    <p:sldId id="269" r:id="rId11"/>
    <p:sldId id="273" r:id="rId12"/>
    <p:sldId id="272" r:id="rId13"/>
    <p:sldId id="271" r:id="rId14"/>
    <p:sldId id="270" r:id="rId15"/>
    <p:sldId id="274" r:id="rId16"/>
    <p:sldId id="260" r:id="rId17"/>
    <p:sldId id="25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2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0823E-22D8-4FD3-9D58-91B548485824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F1044-40D9-43C4-BE50-094C89899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75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0EFDE-8564-4209-8D08-12E12FB530B8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5407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188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716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243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65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479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83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xmlns="" id="{C191B869-7353-47AE-B9DA-4FED5BA9A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1" y="457202"/>
            <a:ext cx="6032500" cy="4524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1EFA140-AA7D-4E7B-B004-14C27451DE18}"/>
              </a:ext>
            </a:extLst>
          </p:cNvPr>
          <p:cNvSpPr/>
          <p:nvPr/>
        </p:nvSpPr>
        <p:spPr>
          <a:xfrm>
            <a:off x="1315073" y="6019802"/>
            <a:ext cx="170752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338488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ll things bright and beautiful lyrics God Created the World">
            <a:hlinkClick r:id="" action="ppaction://media"/>
            <a:extLst>
              <a:ext uri="{FF2B5EF4-FFF2-40B4-BE49-F238E27FC236}">
                <a16:creationId xmlns:a16="http://schemas.microsoft.com/office/drawing/2014/main" xmlns="" id="{DF9821A8-0481-48BB-BB95-98976EFBDA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1042" y="596431"/>
            <a:ext cx="5801916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0C261F3-20BD-4A4E-833D-41FE36B4CF64}"/>
              </a:ext>
            </a:extLst>
          </p:cNvPr>
          <p:cNvSpPr/>
          <p:nvPr/>
        </p:nvSpPr>
        <p:spPr>
          <a:xfrm>
            <a:off x="478282" y="5737041"/>
            <a:ext cx="238552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Things Bright and Beautiful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522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ce VBS 2018 - 05 Awesome God">
            <a:hlinkClick r:id="" action="ppaction://media"/>
            <a:extLst>
              <a:ext uri="{FF2B5EF4-FFF2-40B4-BE49-F238E27FC236}">
                <a16:creationId xmlns="" xmlns:a16="http://schemas.microsoft.com/office/drawing/2014/main" id="{D552C249-098E-49C5-ADB8-3B89B978FD2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7350" y="609602"/>
            <a:ext cx="6034088" cy="4525963"/>
          </a:xfr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D2A6244-7BBA-4BC3-B0D3-D55F0421B8F8}"/>
              </a:ext>
            </a:extLst>
          </p:cNvPr>
          <p:cNvSpPr/>
          <p:nvPr/>
        </p:nvSpPr>
        <p:spPr>
          <a:xfrm>
            <a:off x="972590" y="6094513"/>
            <a:ext cx="227818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Our God is an Awesome God</a:t>
            </a:r>
          </a:p>
        </p:txBody>
      </p:sp>
    </p:spTree>
    <p:extLst>
      <p:ext uri="{BB962C8B-B14F-4D97-AF65-F5344CB8AC3E}">
        <p14:creationId xmlns:p14="http://schemas.microsoft.com/office/powerpoint/2010/main" val="409044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God is so Big">
            <a:hlinkClick r:id="" action="ppaction://media"/>
            <a:extLst>
              <a:ext uri="{FF2B5EF4-FFF2-40B4-BE49-F238E27FC236}">
                <a16:creationId xmlns="" xmlns:a16="http://schemas.microsoft.com/office/drawing/2014/main" id="{8CAE80B3-D4D0-454B-8B4C-4BA318D2DF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7350" y="990602"/>
            <a:ext cx="6034088" cy="4525963"/>
          </a:xfr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F4A341A-ECF1-4B27-9EC6-4132B37F0167}"/>
              </a:ext>
            </a:extLst>
          </p:cNvPr>
          <p:cNvSpPr/>
          <p:nvPr/>
        </p:nvSpPr>
        <p:spPr>
          <a:xfrm>
            <a:off x="1448277" y="6172202"/>
            <a:ext cx="121539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God is so Big</a:t>
            </a:r>
          </a:p>
        </p:txBody>
      </p:sp>
    </p:spTree>
    <p:extLst>
      <p:ext uri="{BB962C8B-B14F-4D97-AF65-F5344CB8AC3E}">
        <p14:creationId xmlns:p14="http://schemas.microsoft.com/office/powerpoint/2010/main" val="129580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341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D IS SO GOOD  Sing Along Preschool Kids Worship Song">
            <a:hlinkClick r:id="" action="ppaction://media"/>
            <a:extLst>
              <a:ext uri="{FF2B5EF4-FFF2-40B4-BE49-F238E27FC236}">
                <a16:creationId xmlns="" xmlns:a16="http://schemas.microsoft.com/office/drawing/2014/main" id="{00DE217F-DDAC-4DFC-B651-9D7DBD9D2BF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7350" y="381002"/>
            <a:ext cx="6034088" cy="4525963"/>
          </a:xfr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F1864BB-827E-4E38-8D6E-6F9969A14EBD}"/>
              </a:ext>
            </a:extLst>
          </p:cNvPr>
          <p:cNvSpPr/>
          <p:nvPr/>
        </p:nvSpPr>
        <p:spPr>
          <a:xfrm>
            <a:off x="1480071" y="6019802"/>
            <a:ext cx="12939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God is So Good</a:t>
            </a:r>
          </a:p>
        </p:txBody>
      </p:sp>
    </p:spTree>
    <p:extLst>
      <p:ext uri="{BB962C8B-B14F-4D97-AF65-F5344CB8AC3E}">
        <p14:creationId xmlns:p14="http://schemas.microsoft.com/office/powerpoint/2010/main" val="95692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aise Him, Praise Him All The Little Children Kids Bible Song with Lyrics">
            <a:hlinkClick r:id="" action="ppaction://media"/>
            <a:extLst>
              <a:ext uri="{FF2B5EF4-FFF2-40B4-BE49-F238E27FC236}">
                <a16:creationId xmlns:a16="http://schemas.microsoft.com/office/drawing/2014/main" xmlns="" id="{0D473289-D104-4192-8523-76D397CA461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1211" y="407643"/>
            <a:ext cx="5801916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D1D4CE8-417F-4C10-A121-7FC7E245F726}"/>
              </a:ext>
            </a:extLst>
          </p:cNvPr>
          <p:cNvSpPr/>
          <p:nvPr/>
        </p:nvSpPr>
        <p:spPr>
          <a:xfrm>
            <a:off x="289000" y="5551510"/>
            <a:ext cx="339766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Praise Him, Praise Him All the Little Children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654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33</Words>
  <Application>Microsoft Office PowerPoint</Application>
  <PresentationFormat>On-screen Show (4:3)</PresentationFormat>
  <Paragraphs>7</Paragraphs>
  <Slides>17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Maggie</cp:lastModifiedBy>
  <cp:revision>4</cp:revision>
  <dcterms:created xsi:type="dcterms:W3CDTF">2020-10-04T04:09:25Z</dcterms:created>
  <dcterms:modified xsi:type="dcterms:W3CDTF">2020-10-12T01:17:08Z</dcterms:modified>
</cp:coreProperties>
</file>