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1" r:id="rId3"/>
    <p:sldId id="270" r:id="rId4"/>
    <p:sldId id="269" r:id="rId5"/>
    <p:sldId id="267" r:id="rId6"/>
    <p:sldId id="268" r:id="rId7"/>
    <p:sldId id="272" r:id="rId8"/>
    <p:sldId id="288" r:id="rId9"/>
    <p:sldId id="287" r:id="rId10"/>
    <p:sldId id="286" r:id="rId11"/>
    <p:sldId id="285" r:id="rId12"/>
    <p:sldId id="284" r:id="rId13"/>
    <p:sldId id="283" r:id="rId14"/>
    <p:sldId id="282" r:id="rId15"/>
    <p:sldId id="281" r:id="rId16"/>
    <p:sldId id="280" r:id="rId17"/>
    <p:sldId id="279" r:id="rId18"/>
    <p:sldId id="278" r:id="rId19"/>
    <p:sldId id="277" r:id="rId20"/>
    <p:sldId id="276" r:id="rId21"/>
    <p:sldId id="275" r:id="rId22"/>
    <p:sldId id="274" r:id="rId23"/>
    <p:sldId id="273" r:id="rId24"/>
    <p:sldId id="260" r:id="rId25"/>
    <p:sldId id="258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5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17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1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3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1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47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3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88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2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81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3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7718740" cy="5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109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300" y="-342900"/>
            <a:ext cx="11658600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811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-2400300"/>
            <a:ext cx="7543800" cy="1165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438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300" y="-342900"/>
            <a:ext cx="11658600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986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300" y="-342900"/>
            <a:ext cx="11658600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114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300" y="-342900"/>
            <a:ext cx="11658600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98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-2400300"/>
            <a:ext cx="7543800" cy="1165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79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300" y="-342900"/>
            <a:ext cx="11658600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655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300" y="-342900"/>
            <a:ext cx="11658600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752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300" y="-342900"/>
            <a:ext cx="11658600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93614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300" y="-342900"/>
            <a:ext cx="11658600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5948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Cubbies Club Theme Song">
            <a:hlinkClick r:id="" action="ppaction://media"/>
            <a:extLst>
              <a:ext uri="{FF2B5EF4-FFF2-40B4-BE49-F238E27FC236}">
                <a16:creationId xmlns="" xmlns:a16="http://schemas.microsoft.com/office/drawing/2014/main" id="{C191B869-7353-47AE-B9DA-4FED5BA9AF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501" y="457202"/>
            <a:ext cx="6032500" cy="45243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1EFA140-AA7D-4E7B-B004-14C27451DE18}"/>
              </a:ext>
            </a:extLst>
          </p:cNvPr>
          <p:cNvSpPr/>
          <p:nvPr/>
        </p:nvSpPr>
        <p:spPr>
          <a:xfrm>
            <a:off x="1315073" y="6019802"/>
            <a:ext cx="170752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Cubbies Theme Song</a:t>
            </a:r>
          </a:p>
        </p:txBody>
      </p:sp>
    </p:spTree>
    <p:extLst>
      <p:ext uri="{BB962C8B-B14F-4D97-AF65-F5344CB8AC3E}">
        <p14:creationId xmlns:p14="http://schemas.microsoft.com/office/powerpoint/2010/main" val="98197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300" y="-342900"/>
            <a:ext cx="11658600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430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300" y="-342900"/>
            <a:ext cx="11658600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09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300" y="-342900"/>
            <a:ext cx="11658600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4745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300" y="-342900"/>
            <a:ext cx="11658600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46271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998140" cy="599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5991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824187" cy="58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705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 God is so Big">
            <a:hlinkClick r:id="" action="ppaction://media"/>
            <a:extLst>
              <a:ext uri="{FF2B5EF4-FFF2-40B4-BE49-F238E27FC236}">
                <a16:creationId xmlns="" xmlns:a16="http://schemas.microsoft.com/office/drawing/2014/main" id="{8CAE80B3-D4D0-454B-8B4C-4BA318D2DF0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7350" y="990602"/>
            <a:ext cx="6034088" cy="4525963"/>
          </a:xfr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F4A341A-ECF1-4B27-9EC6-4132B37F0167}"/>
              </a:ext>
            </a:extLst>
          </p:cNvPr>
          <p:cNvSpPr/>
          <p:nvPr/>
        </p:nvSpPr>
        <p:spPr>
          <a:xfrm>
            <a:off x="1448277" y="6172202"/>
            <a:ext cx="1215397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 God is so Big</a:t>
            </a:r>
          </a:p>
        </p:txBody>
      </p:sp>
    </p:spTree>
    <p:extLst>
      <p:ext uri="{BB962C8B-B14F-4D97-AF65-F5344CB8AC3E}">
        <p14:creationId xmlns:p14="http://schemas.microsoft.com/office/powerpoint/2010/main" val="142705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3415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aise Him, Praise Him All The Little Children Kids Bible Song with Lyrics">
            <a:hlinkClick r:id="" action="ppaction://media"/>
            <a:extLst>
              <a:ext uri="{FF2B5EF4-FFF2-40B4-BE49-F238E27FC236}">
                <a16:creationId xmlns:a16="http://schemas.microsoft.com/office/drawing/2014/main" xmlns="" id="{0D473289-D104-4192-8523-76D397CA461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1211" y="407643"/>
            <a:ext cx="5801916" cy="4351338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D1D4CE8-417F-4C10-A121-7FC7E245F726}"/>
              </a:ext>
            </a:extLst>
          </p:cNvPr>
          <p:cNvSpPr/>
          <p:nvPr/>
        </p:nvSpPr>
        <p:spPr>
          <a:xfrm>
            <a:off x="289000" y="5551510"/>
            <a:ext cx="339766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Praise Him, Praise Him All the Little Children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788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970309" cy="597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041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850216" cy="587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300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300" y="-342900"/>
            <a:ext cx="11658600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7373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300" y="-342900"/>
            <a:ext cx="11658600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8135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300" y="-342900"/>
            <a:ext cx="11658600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60079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17</Words>
  <Application>Microsoft Office PowerPoint</Application>
  <PresentationFormat>On-screen Show (4:3)</PresentationFormat>
  <Paragraphs>3</Paragraphs>
  <Slides>25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Maggie</dc:creator>
  <cp:lastModifiedBy>Maggie</cp:lastModifiedBy>
  <cp:revision>5</cp:revision>
  <dcterms:created xsi:type="dcterms:W3CDTF">2020-10-04T04:09:25Z</dcterms:created>
  <dcterms:modified xsi:type="dcterms:W3CDTF">2020-10-12T01:36:05Z</dcterms:modified>
</cp:coreProperties>
</file>