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0" r:id="rId3"/>
    <p:sldId id="271" r:id="rId4"/>
    <p:sldId id="269" r:id="rId5"/>
    <p:sldId id="267" r:id="rId6"/>
    <p:sldId id="268" r:id="rId7"/>
    <p:sldId id="272" r:id="rId8"/>
    <p:sldId id="276" r:id="rId9"/>
    <p:sldId id="275" r:id="rId10"/>
    <p:sldId id="274" r:id="rId11"/>
    <p:sldId id="273" r:id="rId12"/>
    <p:sldId id="277" r:id="rId13"/>
    <p:sldId id="260" r:id="rId14"/>
    <p:sldId id="25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418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787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54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xmlns="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14248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Me Early Childhood Song">
            <a:hlinkClick r:id="" action="ppaction://media"/>
            <a:extLst>
              <a:ext uri="{FF2B5EF4-FFF2-40B4-BE49-F238E27FC236}">
                <a16:creationId xmlns:a16="http://schemas.microsoft.com/office/drawing/2014/main" xmlns="" id="{6E825BF9-00FB-49B9-A1FC-9B4436650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1" y="838200"/>
            <a:ext cx="6502400" cy="487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B35B490-D65B-43BC-B4ED-E2C677800B0A}"/>
              </a:ext>
            </a:extLst>
          </p:cNvPr>
          <p:cNvSpPr/>
          <p:nvPr/>
        </p:nvSpPr>
        <p:spPr>
          <a:xfrm>
            <a:off x="1255690" y="6248402"/>
            <a:ext cx="114268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Me</a:t>
            </a:r>
          </a:p>
        </p:txBody>
      </p:sp>
    </p:spTree>
    <p:extLst>
      <p:ext uri="{BB962C8B-B14F-4D97-AF65-F5344CB8AC3E}">
        <p14:creationId xmlns:p14="http://schemas.microsoft.com/office/powerpoint/2010/main" val="134214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the Little Ones">
            <a:hlinkClick r:id="" action="ppaction://media"/>
            <a:extLst>
              <a:ext uri="{FF2B5EF4-FFF2-40B4-BE49-F238E27FC236}">
                <a16:creationId xmlns:a16="http://schemas.microsoft.com/office/drawing/2014/main" xmlns="" id="{229CE02C-44C6-4C82-943B-993CA6E284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2822" y="581441"/>
            <a:ext cx="5801916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4ED9697-E88F-44B7-A9F1-E9701B99A672}"/>
              </a:ext>
            </a:extLst>
          </p:cNvPr>
          <p:cNvSpPr/>
          <p:nvPr/>
        </p:nvSpPr>
        <p:spPr>
          <a:xfrm>
            <a:off x="1239367" y="5538258"/>
            <a:ext cx="20535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the Little One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721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99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91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103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11</Words>
  <Application>Microsoft Office PowerPoint</Application>
  <PresentationFormat>On-screen Show (4:3)</PresentationFormat>
  <Paragraphs>3</Paragraphs>
  <Slides>14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2020-10-12T01:43:05Z</dcterms:modified>
</cp:coreProperties>
</file>