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0" r:id="rId4"/>
    <p:sldId id="271" r:id="rId5"/>
    <p:sldId id="276" r:id="rId6"/>
    <p:sldId id="267" r:id="rId7"/>
    <p:sldId id="268" r:id="rId8"/>
    <p:sldId id="272" r:id="rId9"/>
    <p:sldId id="274" r:id="rId10"/>
    <p:sldId id="275" r:id="rId11"/>
    <p:sldId id="273" r:id="rId12"/>
    <p:sldId id="260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40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4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57258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xmlns="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20548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Song (J-E-S-U-S Was His Name-O) (Bingo Tune)">
            <a:hlinkClick r:id="" action="ppaction://media"/>
            <a:extLst>
              <a:ext uri="{FF2B5EF4-FFF2-40B4-BE49-F238E27FC236}">
                <a16:creationId xmlns:a16="http://schemas.microsoft.com/office/drawing/2014/main" xmlns="" id="{E1CBB5A5-EBD2-4609-AB05-AEE8099944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56" y="288373"/>
            <a:ext cx="326350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150ED3-56BD-436E-813D-35CBD65E4712}"/>
              </a:ext>
            </a:extLst>
          </p:cNvPr>
          <p:cNvSpPr/>
          <p:nvPr/>
        </p:nvSpPr>
        <p:spPr>
          <a:xfrm>
            <a:off x="759082" y="5843058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82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1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4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3903295" cy="602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09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</Words>
  <Application>Microsoft Office PowerPoint</Application>
  <PresentationFormat>On-screen Show (4:3)</PresentationFormat>
  <Paragraphs>3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2020-10-12T02:01:43Z</dcterms:modified>
</cp:coreProperties>
</file>