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70" r:id="rId3"/>
    <p:sldId id="271" r:id="rId4"/>
    <p:sldId id="269" r:id="rId5"/>
    <p:sldId id="267" r:id="rId6"/>
    <p:sldId id="268" r:id="rId7"/>
    <p:sldId id="272" r:id="rId8"/>
    <p:sldId id="284" r:id="rId9"/>
    <p:sldId id="283" r:id="rId10"/>
    <p:sldId id="282" r:id="rId11"/>
    <p:sldId id="281" r:id="rId12"/>
    <p:sldId id="280" r:id="rId13"/>
    <p:sldId id="279" r:id="rId14"/>
    <p:sldId id="278" r:id="rId15"/>
    <p:sldId id="277" r:id="rId16"/>
    <p:sldId id="276" r:id="rId17"/>
    <p:sldId id="275" r:id="rId18"/>
    <p:sldId id="273" r:id="rId19"/>
    <p:sldId id="274" r:id="rId20"/>
    <p:sldId id="260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E377C-0520-4769-8B17-88B6BE9BF038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12B2C-1C55-477C-AAB3-B96018994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EFDE-8564-4209-8D08-12E12FB530B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0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800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24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47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6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66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16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82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22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40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46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8080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D IS SO GOOD  Sing Along Preschool Kids Worship Song">
            <a:hlinkClick r:id="" action="ppaction://media"/>
            <a:extLst>
              <a:ext uri="{FF2B5EF4-FFF2-40B4-BE49-F238E27FC236}">
                <a16:creationId xmlns="" xmlns:a16="http://schemas.microsoft.com/office/drawing/2014/main" id="{00DE217F-DDAC-4DFC-B651-9D7DBD9D2B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350" y="381002"/>
            <a:ext cx="6034088" cy="4525963"/>
          </a:xfr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1864BB-827E-4E38-8D6E-6F9969A14EBD}"/>
              </a:ext>
            </a:extLst>
          </p:cNvPr>
          <p:cNvSpPr/>
          <p:nvPr/>
        </p:nvSpPr>
        <p:spPr>
          <a:xfrm>
            <a:off x="1480071" y="6019802"/>
            <a:ext cx="12939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is So Good</a:t>
            </a:r>
          </a:p>
        </p:txBody>
      </p:sp>
    </p:spTree>
    <p:extLst>
      <p:ext uri="{BB962C8B-B14F-4D97-AF65-F5344CB8AC3E}">
        <p14:creationId xmlns:p14="http://schemas.microsoft.com/office/powerpoint/2010/main" val="36066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Song (J-E-S-U-S Was His Name-O) (Bingo Tune)">
            <a:hlinkClick r:id="" action="ppaction://media"/>
            <a:extLst>
              <a:ext uri="{FF2B5EF4-FFF2-40B4-BE49-F238E27FC236}">
                <a16:creationId xmlns:a16="http://schemas.microsoft.com/office/drawing/2014/main" xmlns="" id="{E1CBB5A5-EBD2-4609-AB05-AEE8099944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56" y="288373"/>
            <a:ext cx="326350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150ED3-56BD-436E-813D-35CBD65E4712}"/>
              </a:ext>
            </a:extLst>
          </p:cNvPr>
          <p:cNvSpPr/>
          <p:nvPr/>
        </p:nvSpPr>
        <p:spPr>
          <a:xfrm>
            <a:off x="759082" y="5843058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4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3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322"/>
            <a:ext cx="4419599" cy="682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77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262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</Words>
  <Application>Microsoft Office PowerPoint</Application>
  <PresentationFormat>On-screen Show (4:3)</PresentationFormat>
  <Paragraphs>4</Paragraphs>
  <Slides>21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2020-10-12T02:14:58Z</dcterms:modified>
</cp:coreProperties>
</file>