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0" r:id="rId3"/>
    <p:sldId id="269" r:id="rId4"/>
    <p:sldId id="271" r:id="rId5"/>
    <p:sldId id="267" r:id="rId6"/>
    <p:sldId id="268" r:id="rId7"/>
    <p:sldId id="275" r:id="rId8"/>
    <p:sldId id="272" r:id="rId9"/>
    <p:sldId id="274" r:id="rId10"/>
    <p:sldId id="273" r:id="rId11"/>
    <p:sldId id="260" r:id="rId12"/>
    <p:sldId id="25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2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20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="" xmlns:a16="http://schemas.microsoft.com/office/drawing/2014/main" id="{C191B869-7353-47AE-B9DA-4FED5BA9A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1" y="457202"/>
            <a:ext cx="6032500" cy="4524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1EFA140-AA7D-4E7B-B004-14C27451DE18}"/>
              </a:ext>
            </a:extLst>
          </p:cNvPr>
          <p:cNvSpPr/>
          <p:nvPr/>
        </p:nvSpPr>
        <p:spPr>
          <a:xfrm>
            <a:off x="1315073" y="6019802"/>
            <a:ext cx="170752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278082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aise ye the Lord, Hallelujah">
            <a:hlinkClick r:id="" action="ppaction://media"/>
            <a:extLst>
              <a:ext uri="{FF2B5EF4-FFF2-40B4-BE49-F238E27FC236}">
                <a16:creationId xmlns="" xmlns:a16="http://schemas.microsoft.com/office/drawing/2014/main" id="{96246571-AEE5-47A3-B1D8-4759013101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7350" y="762002"/>
            <a:ext cx="6034088" cy="4525963"/>
          </a:xfr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63419DC-5B4D-438E-BD13-222742513642}"/>
              </a:ext>
            </a:extLst>
          </p:cNvPr>
          <p:cNvSpPr/>
          <p:nvPr/>
        </p:nvSpPr>
        <p:spPr>
          <a:xfrm>
            <a:off x="1141004" y="5942113"/>
            <a:ext cx="230197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Praise ye the Lord, Hallelujah</a:t>
            </a:r>
            <a:endParaRPr lang="en-US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573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us Song (J-E-S-U-S Was His Name-O) (Bingo Tune)">
            <a:hlinkClick r:id="" action="ppaction://media"/>
            <a:extLst>
              <a:ext uri="{FF2B5EF4-FFF2-40B4-BE49-F238E27FC236}">
                <a16:creationId xmlns:a16="http://schemas.microsoft.com/office/drawing/2014/main" xmlns="" id="{E1CBB5A5-EBD2-4609-AB05-AEE8099944B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1756" y="288373"/>
            <a:ext cx="3263504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F150ED3-56BD-436E-813D-35CBD65E4712}"/>
              </a:ext>
            </a:extLst>
          </p:cNvPr>
          <p:cNvSpPr/>
          <p:nvPr/>
        </p:nvSpPr>
        <p:spPr>
          <a:xfrm>
            <a:off x="759082" y="5843058"/>
            <a:ext cx="82747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J-E-S-U-S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239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828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407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676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10</Words>
  <Application>Microsoft Office PowerPoint</Application>
  <PresentationFormat>On-screen Show (4:3)</PresentationFormat>
  <Paragraphs>3</Paragraphs>
  <Slides>12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Maggie</cp:lastModifiedBy>
  <cp:revision>4</cp:revision>
  <dcterms:created xsi:type="dcterms:W3CDTF">2020-10-04T04:09:25Z</dcterms:created>
  <dcterms:modified xsi:type="dcterms:W3CDTF">2020-10-12T02:21:21Z</dcterms:modified>
</cp:coreProperties>
</file>