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3" r:id="rId3"/>
    <p:sldId id="274" r:id="rId4"/>
    <p:sldId id="275" r:id="rId5"/>
    <p:sldId id="267" r:id="rId6"/>
    <p:sldId id="268" r:id="rId7"/>
    <p:sldId id="272" r:id="rId8"/>
    <p:sldId id="269" r:id="rId9"/>
    <p:sldId id="271" r:id="rId10"/>
    <p:sldId id="270" r:id="rId11"/>
    <p:sldId id="260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013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="" xmlns:a16="http://schemas.microsoft.com/office/drawing/2014/main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00058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0 Oh, Be Careful">
            <a:hlinkClick r:id="" action="ppaction://media"/>
            <a:extLst>
              <a:ext uri="{FF2B5EF4-FFF2-40B4-BE49-F238E27FC236}">
                <a16:creationId xmlns="" xmlns:a16="http://schemas.microsoft.com/office/drawing/2014/main" id="{9CB6BB2A-E937-4964-B05D-64D85D4BE6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5848" y="533402"/>
            <a:ext cx="5092304" cy="4525963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CD400F9-5A4B-4BFD-BBD6-8E841581FE73}"/>
              </a:ext>
            </a:extLst>
          </p:cNvPr>
          <p:cNvSpPr/>
          <p:nvPr/>
        </p:nvSpPr>
        <p:spPr>
          <a:xfrm>
            <a:off x="1860164" y="5989452"/>
            <a:ext cx="123226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Oh, Be Careful</a:t>
            </a:r>
          </a:p>
        </p:txBody>
      </p:sp>
    </p:spTree>
    <p:extLst>
      <p:ext uri="{BB962C8B-B14F-4D97-AF65-F5344CB8AC3E}">
        <p14:creationId xmlns:p14="http://schemas.microsoft.com/office/powerpoint/2010/main" val="97296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 Zacchaeus">
            <a:hlinkClick r:id="" action="ppaction://media"/>
            <a:extLst>
              <a:ext uri="{FF2B5EF4-FFF2-40B4-BE49-F238E27FC236}">
                <a16:creationId xmlns:a16="http://schemas.microsoft.com/office/drawing/2014/main" xmlns="" id="{881F4FE0-8B69-46ED-A175-A404FDFA93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4075" y="626412"/>
            <a:ext cx="4895850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F81E03-D113-4712-8DD4-55031EA78385}"/>
              </a:ext>
            </a:extLst>
          </p:cNvPr>
          <p:cNvSpPr/>
          <p:nvPr/>
        </p:nvSpPr>
        <p:spPr>
          <a:xfrm>
            <a:off x="1448056" y="5657528"/>
            <a:ext cx="94038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Zacchaeus</a:t>
            </a:r>
          </a:p>
        </p:txBody>
      </p:sp>
    </p:spTree>
    <p:extLst>
      <p:ext uri="{BB962C8B-B14F-4D97-AF65-F5344CB8AC3E}">
        <p14:creationId xmlns:p14="http://schemas.microsoft.com/office/powerpoint/2010/main" val="19160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387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6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497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8</Words>
  <Application>Microsoft Office PowerPoint</Application>
  <PresentationFormat>On-screen Show (4:3)</PresentationFormat>
  <Paragraphs>3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2020-10-12T02:42:58Z</dcterms:modified>
</cp:coreProperties>
</file>