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82" r:id="rId3"/>
    <p:sldId id="283" r:id="rId4"/>
    <p:sldId id="284" r:id="rId5"/>
    <p:sldId id="285" r:id="rId6"/>
    <p:sldId id="267" r:id="rId7"/>
    <p:sldId id="268" r:id="rId8"/>
    <p:sldId id="269" r:id="rId9"/>
    <p:sldId id="281" r:id="rId10"/>
    <p:sldId id="280" r:id="rId11"/>
    <p:sldId id="279" r:id="rId12"/>
    <p:sldId id="278" r:id="rId13"/>
    <p:sldId id="277" r:id="rId14"/>
    <p:sldId id="276" r:id="rId15"/>
    <p:sldId id="275" r:id="rId16"/>
    <p:sldId id="274" r:id="rId17"/>
    <p:sldId id="273" r:id="rId18"/>
    <p:sldId id="272" r:id="rId19"/>
    <p:sldId id="271" r:id="rId20"/>
    <p:sldId id="270" r:id="rId21"/>
    <p:sldId id="260" r:id="rId22"/>
    <p:sldId id="25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2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32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272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88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250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437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489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680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516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981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069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="" xmlns:a16="http://schemas.microsoft.com/office/drawing/2014/main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457202"/>
            <a:ext cx="6032500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1EFA140-AA7D-4E7B-B004-14C27451DE18}"/>
              </a:ext>
            </a:extLst>
          </p:cNvPr>
          <p:cNvSpPr/>
          <p:nvPr/>
        </p:nvSpPr>
        <p:spPr>
          <a:xfrm>
            <a:off x="1315073" y="6019802"/>
            <a:ext cx="17075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239540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253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Loves Me Early Childhood Song">
            <a:hlinkClick r:id="" action="ppaction://media"/>
            <a:extLst>
              <a:ext uri="{FF2B5EF4-FFF2-40B4-BE49-F238E27FC236}">
                <a16:creationId xmlns="" xmlns:a16="http://schemas.microsoft.com/office/drawing/2014/main" id="{6E825BF9-00FB-49B9-A1FC-9B4436650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1" y="838200"/>
            <a:ext cx="6502400" cy="487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B35B490-D65B-43BC-B4ED-E2C677800B0A}"/>
              </a:ext>
            </a:extLst>
          </p:cNvPr>
          <p:cNvSpPr/>
          <p:nvPr/>
        </p:nvSpPr>
        <p:spPr>
          <a:xfrm>
            <a:off x="1255690" y="6248402"/>
            <a:ext cx="114268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Jesus Loves Me</a:t>
            </a:r>
          </a:p>
        </p:txBody>
      </p:sp>
    </p:spTree>
    <p:extLst>
      <p:ext uri="{BB962C8B-B14F-4D97-AF65-F5344CB8AC3E}">
        <p14:creationId xmlns:p14="http://schemas.microsoft.com/office/powerpoint/2010/main" val="322950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658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Song (J-E-S-U-S Was His Name-O) (Bingo Tune)">
            <a:hlinkClick r:id="" action="ppaction://media"/>
            <a:extLst>
              <a:ext uri="{FF2B5EF4-FFF2-40B4-BE49-F238E27FC236}">
                <a16:creationId xmlns:a16="http://schemas.microsoft.com/office/drawing/2014/main" xmlns="" id="{E1CBB5A5-EBD2-4609-AB05-AEE8099944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1756" y="288373"/>
            <a:ext cx="3263504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150ED3-56BD-436E-813D-35CBD65E4712}"/>
              </a:ext>
            </a:extLst>
          </p:cNvPr>
          <p:cNvSpPr/>
          <p:nvPr/>
        </p:nvSpPr>
        <p:spPr>
          <a:xfrm>
            <a:off x="759082" y="5843058"/>
            <a:ext cx="82747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J-E-S-U-S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262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 How I Love Jesus with Lyrics - Song Time - Kids Bible Songs Songs For Toddlers">
            <a:hlinkClick r:id="" action="ppaction://media"/>
            <a:extLst>
              <a:ext uri="{FF2B5EF4-FFF2-40B4-BE49-F238E27FC236}">
                <a16:creationId xmlns:a16="http://schemas.microsoft.com/office/drawing/2014/main" xmlns="" id="{67BC42D4-607C-446F-9E6D-E00348A4EE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1042" y="656393"/>
            <a:ext cx="5801916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988EA41-C41C-4249-BF95-AEAF30A0F1CF}"/>
              </a:ext>
            </a:extLst>
          </p:cNvPr>
          <p:cNvSpPr/>
          <p:nvPr/>
        </p:nvSpPr>
        <p:spPr>
          <a:xfrm>
            <a:off x="718223" y="5776797"/>
            <a:ext cx="160492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How I Love Jesus 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121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714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83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12</Words>
  <Application>Microsoft Office PowerPoint</Application>
  <PresentationFormat>On-screen Show (4:3)</PresentationFormat>
  <Paragraphs>4</Paragraphs>
  <Slides>22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Maggie</cp:lastModifiedBy>
  <cp:revision>4</cp:revision>
  <dcterms:created xsi:type="dcterms:W3CDTF">2020-10-04T04:09:25Z</dcterms:created>
  <dcterms:modified xsi:type="dcterms:W3CDTF">2020-10-12T02:51:42Z</dcterms:modified>
</cp:coreProperties>
</file>