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5" r:id="rId3"/>
    <p:sldId id="272" r:id="rId4"/>
    <p:sldId id="273" r:id="rId5"/>
    <p:sldId id="274" r:id="rId6"/>
    <p:sldId id="267" r:id="rId7"/>
    <p:sldId id="268" r:id="rId8"/>
    <p:sldId id="269" r:id="rId9"/>
    <p:sldId id="271" r:id="rId10"/>
    <p:sldId id="270" r:id="rId11"/>
    <p:sldId id="260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71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25218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6 Let It Shine">
            <a:hlinkClick r:id="" action="ppaction://media"/>
            <a:extLst>
              <a:ext uri="{FF2B5EF4-FFF2-40B4-BE49-F238E27FC236}">
                <a16:creationId xmlns:a16="http://schemas.microsoft.com/office/drawing/2014/main" xmlns="" id="{D50D7C6B-AA3D-4793-8A4F-287594C5CC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355" y="423501"/>
            <a:ext cx="4895850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3D89C8-7F64-4965-A945-A720DCED40E9}"/>
              </a:ext>
            </a:extLst>
          </p:cNvPr>
          <p:cNvSpPr/>
          <p:nvPr/>
        </p:nvSpPr>
        <p:spPr>
          <a:xfrm>
            <a:off x="1419237" y="5763544"/>
            <a:ext cx="99803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 It Shine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55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Song (J-E-S-U-S Was His Name-O) (Bingo Tune)">
            <a:hlinkClick r:id="" action="ppaction://media"/>
            <a:extLst>
              <a:ext uri="{FF2B5EF4-FFF2-40B4-BE49-F238E27FC236}">
                <a16:creationId xmlns:a16="http://schemas.microsoft.com/office/drawing/2014/main" xmlns="" id="{E1CBB5A5-EBD2-4609-AB05-AEE8099944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756" y="288373"/>
            <a:ext cx="326350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150ED3-56BD-436E-813D-35CBD65E4712}"/>
              </a:ext>
            </a:extLst>
          </p:cNvPr>
          <p:cNvSpPr/>
          <p:nvPr/>
        </p:nvSpPr>
        <p:spPr>
          <a:xfrm>
            <a:off x="759082" y="5843058"/>
            <a:ext cx="827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J-E-S-U-S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52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 tell the good news">
            <a:hlinkClick r:id="" action="ppaction://media"/>
            <a:extLst>
              <a:ext uri="{FF2B5EF4-FFF2-40B4-BE49-F238E27FC236}">
                <a16:creationId xmlns:a16="http://schemas.microsoft.com/office/drawing/2014/main" xmlns="" id="{68E680E8-1EF2-4360-B710-771C873861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946" y="394390"/>
            <a:ext cx="435173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79BE3A-2A11-44EC-B391-82B6A8843CB1}"/>
              </a:ext>
            </a:extLst>
          </p:cNvPr>
          <p:cNvSpPr/>
          <p:nvPr/>
        </p:nvSpPr>
        <p:spPr>
          <a:xfrm>
            <a:off x="538656" y="5776797"/>
            <a:ext cx="188455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Go, Tell the Good News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4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04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74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</Words>
  <Application>Microsoft Office PowerPoint</Application>
  <PresentationFormat>On-screen Show (4:3)</PresentationFormat>
  <Paragraphs>4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2020-10-12T02:54:52Z</dcterms:modified>
</cp:coreProperties>
</file>