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4" r:id="rId3"/>
    <p:sldId id="275" r:id="rId4"/>
    <p:sldId id="276" r:id="rId5"/>
    <p:sldId id="277" r:id="rId6"/>
    <p:sldId id="278" r:id="rId7"/>
    <p:sldId id="267" r:id="rId8"/>
    <p:sldId id="268" r:id="rId9"/>
    <p:sldId id="269" r:id="rId10"/>
    <p:sldId id="273" r:id="rId11"/>
    <p:sldId id="272" r:id="rId12"/>
    <p:sldId id="271" r:id="rId13"/>
    <p:sldId id="270" r:id="rId14"/>
    <p:sldId id="260" r:id="rId15"/>
    <p:sldId id="25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236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656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59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398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xmlns="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81171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6 Let It Shine">
            <a:hlinkClick r:id="" action="ppaction://media"/>
            <a:extLst>
              <a:ext uri="{FF2B5EF4-FFF2-40B4-BE49-F238E27FC236}">
                <a16:creationId xmlns:a16="http://schemas.microsoft.com/office/drawing/2014/main" xmlns="" id="{D50D7C6B-AA3D-4793-8A4F-287594C5CC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2355" y="423501"/>
            <a:ext cx="4895850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3D89C8-7F64-4965-A945-A720DCED40E9}"/>
              </a:ext>
            </a:extLst>
          </p:cNvPr>
          <p:cNvSpPr/>
          <p:nvPr/>
        </p:nvSpPr>
        <p:spPr>
          <a:xfrm>
            <a:off x="1419237" y="5763544"/>
            <a:ext cx="99803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 It Shine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995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 tell the good news">
            <a:hlinkClick r:id="" action="ppaction://media"/>
            <a:extLst>
              <a:ext uri="{FF2B5EF4-FFF2-40B4-BE49-F238E27FC236}">
                <a16:creationId xmlns:a16="http://schemas.microsoft.com/office/drawing/2014/main" xmlns="" id="{68E680E8-1EF2-4360-B710-771C873861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946" y="394390"/>
            <a:ext cx="4351734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179BE3A-2A11-44EC-B391-82B6A8843CB1}"/>
              </a:ext>
            </a:extLst>
          </p:cNvPr>
          <p:cNvSpPr/>
          <p:nvPr/>
        </p:nvSpPr>
        <p:spPr>
          <a:xfrm>
            <a:off x="538656" y="5776797"/>
            <a:ext cx="188455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Go, Tell the Good News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5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aise Him, Praise Him All The Little Children Kids Bible Song with Lyrics">
            <a:hlinkClick r:id="" action="ppaction://media"/>
            <a:extLst>
              <a:ext uri="{FF2B5EF4-FFF2-40B4-BE49-F238E27FC236}">
                <a16:creationId xmlns:a16="http://schemas.microsoft.com/office/drawing/2014/main" xmlns="" id="{0D473289-D104-4192-8523-76D397CA46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1211" y="407643"/>
            <a:ext cx="5801916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1D4CE8-417F-4C10-A121-7FC7E245F726}"/>
              </a:ext>
            </a:extLst>
          </p:cNvPr>
          <p:cNvSpPr/>
          <p:nvPr/>
        </p:nvSpPr>
        <p:spPr>
          <a:xfrm>
            <a:off x="289000" y="5551510"/>
            <a:ext cx="339766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Praise Him, Praise Him All the Little Children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977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1 I've Got the Joy">
            <a:hlinkClick r:id="" action="ppaction://media"/>
            <a:extLst>
              <a:ext uri="{FF2B5EF4-FFF2-40B4-BE49-F238E27FC236}">
                <a16:creationId xmlns:a16="http://schemas.microsoft.com/office/drawing/2014/main" xmlns="" id="{B0254E91-B2D3-4268-8622-2048EE6861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4075" y="566452"/>
            <a:ext cx="4895850" cy="435133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D0946C9-92C3-4570-8195-5D1E3AED80FC}"/>
              </a:ext>
            </a:extLst>
          </p:cNvPr>
          <p:cNvSpPr/>
          <p:nvPr/>
        </p:nvSpPr>
        <p:spPr>
          <a:xfrm>
            <a:off x="1297610" y="5829884"/>
            <a:ext cx="130971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I’ve Got the Joy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469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003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25</Words>
  <Application>Microsoft Office PowerPoint</Application>
  <PresentationFormat>On-screen Show (4:3)</PresentationFormat>
  <Paragraphs>5</Paragraphs>
  <Slides>15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2020-10-12T03:03:01Z</dcterms:modified>
</cp:coreProperties>
</file>