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9" r:id="rId3"/>
    <p:sldId id="271" r:id="rId4"/>
    <p:sldId id="270" r:id="rId5"/>
    <p:sldId id="267" r:id="rId6"/>
    <p:sldId id="268" r:id="rId7"/>
    <p:sldId id="272" r:id="rId8"/>
    <p:sldId id="278" r:id="rId9"/>
    <p:sldId id="277" r:id="rId10"/>
    <p:sldId id="276" r:id="rId11"/>
    <p:sldId id="275" r:id="rId12"/>
    <p:sldId id="274" r:id="rId13"/>
    <p:sldId id="273" r:id="rId14"/>
    <p:sldId id="260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2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739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7212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543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259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xmlns="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111977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esus Loves Me Early Childhood Song">
            <a:hlinkClick r:id="" action="ppaction://media"/>
            <a:extLst>
              <a:ext uri="{FF2B5EF4-FFF2-40B4-BE49-F238E27FC236}">
                <a16:creationId xmlns:a16="http://schemas.microsoft.com/office/drawing/2014/main" xmlns="" id="{6E825BF9-00FB-49B9-A1FC-9B4436650F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1" y="838200"/>
            <a:ext cx="6502400" cy="4876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B35B490-D65B-43BC-B4ED-E2C677800B0A}"/>
              </a:ext>
            </a:extLst>
          </p:cNvPr>
          <p:cNvSpPr/>
          <p:nvPr/>
        </p:nvSpPr>
        <p:spPr>
          <a:xfrm>
            <a:off x="1255690" y="6248402"/>
            <a:ext cx="1142685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Jesus Loves Me</a:t>
            </a:r>
          </a:p>
        </p:txBody>
      </p:sp>
    </p:spTree>
    <p:extLst>
      <p:ext uri="{BB962C8B-B14F-4D97-AF65-F5344CB8AC3E}">
        <p14:creationId xmlns:p14="http://schemas.microsoft.com/office/powerpoint/2010/main" val="29017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658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 tell the good news">
            <a:hlinkClick r:id="" action="ppaction://media"/>
            <a:extLst>
              <a:ext uri="{FF2B5EF4-FFF2-40B4-BE49-F238E27FC236}">
                <a16:creationId xmlns:a16="http://schemas.microsoft.com/office/drawing/2014/main" xmlns="" id="{68E680E8-1EF2-4360-B710-771C873861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946" y="394390"/>
            <a:ext cx="4351734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79BE3A-2A11-44EC-B391-82B6A8843CB1}"/>
              </a:ext>
            </a:extLst>
          </p:cNvPr>
          <p:cNvSpPr/>
          <p:nvPr/>
        </p:nvSpPr>
        <p:spPr>
          <a:xfrm>
            <a:off x="538656" y="5776797"/>
            <a:ext cx="188455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Go, Tell the Good News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107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713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75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16" y="1600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876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</Words>
  <Application>Microsoft Office PowerPoint</Application>
  <PresentationFormat>On-screen Show (4:3)</PresentationFormat>
  <Paragraphs>3</Paragraphs>
  <Slides>15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2020-10-12T03:07:30Z</dcterms:modified>
</cp:coreProperties>
</file>