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5" r:id="rId4"/>
    <p:sldId id="274" r:id="rId5"/>
    <p:sldId id="276" r:id="rId6"/>
    <p:sldId id="277" r:id="rId7"/>
    <p:sldId id="268" r:id="rId8"/>
    <p:sldId id="269" r:id="rId9"/>
    <p:sldId id="272" r:id="rId10"/>
    <p:sldId id="271" r:id="rId11"/>
    <p:sldId id="273" r:id="rId12"/>
    <p:sldId id="270" r:id="rId13"/>
    <p:sldId id="26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80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8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42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9769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Was His Name O">
            <a:hlinkClick r:id="" action="ppaction://media"/>
            <a:extLst>
              <a:ext uri="{FF2B5EF4-FFF2-40B4-BE49-F238E27FC236}">
                <a16:creationId xmlns:a16="http://schemas.microsoft.com/office/drawing/2014/main" xmlns="" id="{F50970B5-D38D-446A-B7EA-E02C9787EE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540164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749F5A-348C-4C8B-989F-813F5FC0AF0E}"/>
              </a:ext>
            </a:extLst>
          </p:cNvPr>
          <p:cNvSpPr/>
          <p:nvPr/>
        </p:nvSpPr>
        <p:spPr>
          <a:xfrm>
            <a:off x="1028134" y="5578015"/>
            <a:ext cx="1700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 (Christmas)</a:t>
            </a:r>
          </a:p>
        </p:txBody>
      </p:sp>
    </p:spTree>
    <p:extLst>
      <p:ext uri="{BB962C8B-B14F-4D97-AF65-F5344CB8AC3E}">
        <p14:creationId xmlns:p14="http://schemas.microsoft.com/office/powerpoint/2010/main" val="30731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y To The World With Lyrics Popular Christmas Carols For Kids">
            <a:hlinkClick r:id="" action="ppaction://media"/>
            <a:extLst>
              <a:ext uri="{FF2B5EF4-FFF2-40B4-BE49-F238E27FC236}">
                <a16:creationId xmlns="" xmlns:a16="http://schemas.microsoft.com/office/drawing/2014/main" id="{6E2A33B1-C7CD-4DA1-93AD-28ABDA9224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4572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96A58CE-B347-4933-A678-2311B9D04204}"/>
              </a:ext>
            </a:extLst>
          </p:cNvPr>
          <p:cNvSpPr/>
          <p:nvPr/>
        </p:nvSpPr>
        <p:spPr>
          <a:xfrm>
            <a:off x="1348330" y="6019802"/>
            <a:ext cx="120981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Joy to the World</a:t>
            </a:r>
          </a:p>
        </p:txBody>
      </p:sp>
    </p:spTree>
    <p:extLst>
      <p:ext uri="{BB962C8B-B14F-4D97-AF65-F5344CB8AC3E}">
        <p14:creationId xmlns:p14="http://schemas.microsoft.com/office/powerpoint/2010/main" val="983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way in a Manger with Lyrics - Christmas Carols">
            <a:hlinkClick r:id="" action="ppaction://media"/>
            <a:extLst>
              <a:ext uri="{FF2B5EF4-FFF2-40B4-BE49-F238E27FC236}">
                <a16:creationId xmlns="" xmlns:a16="http://schemas.microsoft.com/office/drawing/2014/main" id="{CD3F74C8-A637-4053-9F9E-6A38E8F537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5334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24758DE-8799-4A71-977A-03ECFEBE8D6E}"/>
              </a:ext>
            </a:extLst>
          </p:cNvPr>
          <p:cNvSpPr/>
          <p:nvPr/>
        </p:nvSpPr>
        <p:spPr>
          <a:xfrm>
            <a:off x="1319062" y="6047603"/>
            <a:ext cx="130407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Away in a Manger</a:t>
            </a:r>
          </a:p>
        </p:txBody>
      </p:sp>
    </p:spTree>
    <p:extLst>
      <p:ext uri="{BB962C8B-B14F-4D97-AF65-F5344CB8AC3E}">
        <p14:creationId xmlns:p14="http://schemas.microsoft.com/office/powerpoint/2010/main" val="29618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1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470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</Words>
  <Application>Microsoft Office PowerPoint</Application>
  <PresentationFormat>On-screen Show (4:3)</PresentationFormat>
  <Paragraphs>4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2020-10-12T03:11:42Z</dcterms:modified>
</cp:coreProperties>
</file>