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5" r:id="rId3"/>
    <p:sldId id="274" r:id="rId4"/>
    <p:sldId id="276" r:id="rId5"/>
    <p:sldId id="277" r:id="rId6"/>
    <p:sldId id="267" r:id="rId7"/>
    <p:sldId id="268" r:id="rId8"/>
    <p:sldId id="273" r:id="rId9"/>
    <p:sldId id="269" r:id="rId10"/>
    <p:sldId id="272" r:id="rId11"/>
    <p:sldId id="271" r:id="rId12"/>
    <p:sldId id="270" r:id="rId13"/>
    <p:sldId id="26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0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1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03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94218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John 410">
            <a:hlinkClick r:id="" action="ppaction://media"/>
            <a:extLst>
              <a:ext uri="{FF2B5EF4-FFF2-40B4-BE49-F238E27FC236}">
                <a16:creationId xmlns:a16="http://schemas.microsoft.com/office/drawing/2014/main" id="{B5C2004E-F843-4CDF-AEC2-91DF389E178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8645" y="3619502"/>
            <a:ext cx="365522" cy="4873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7B704-F286-4D4E-B126-EDA20F4DB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66" y="274639"/>
            <a:ext cx="6858000" cy="6856511"/>
          </a:xfrm>
          <a:prstGeom prst="rect">
            <a:avLst/>
          </a:prstGeom>
        </p:spPr>
      </p:pic>
      <p:pic>
        <p:nvPicPr>
          <p:cNvPr id="7" name="1 John 410">
            <a:hlinkClick r:id="" action="ppaction://media"/>
            <a:extLst>
              <a:ext uri="{FF2B5EF4-FFF2-40B4-BE49-F238E27FC236}">
                <a16:creationId xmlns:a16="http://schemas.microsoft.com/office/drawing/2014/main" id="{88B1DF89-24F2-4840-A317-8111F6441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251" y="6096001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8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11253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Day w Motions &amp; Lyrics - Easter Musical">
            <a:hlinkClick r:id="" action="ppaction://media"/>
            <a:extLst>
              <a:ext uri="{FF2B5EF4-FFF2-40B4-BE49-F238E27FC236}">
                <a16:creationId xmlns:a16="http://schemas.microsoft.com/office/drawing/2014/main" id="{1EB8C8B4-9B55-41ED-ACD6-45114F29A8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8045450" cy="4525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D8D76-4E4A-46EF-9B85-0D58CDCDEA68}"/>
              </a:ext>
            </a:extLst>
          </p:cNvPr>
          <p:cNvSpPr/>
          <p:nvPr/>
        </p:nvSpPr>
        <p:spPr>
          <a:xfrm>
            <a:off x="641412" y="5715000"/>
            <a:ext cx="9691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 Day</a:t>
            </a:r>
          </a:p>
        </p:txBody>
      </p:sp>
    </p:spTree>
    <p:extLst>
      <p:ext uri="{BB962C8B-B14F-4D97-AF65-F5344CB8AC3E}">
        <p14:creationId xmlns:p14="http://schemas.microsoft.com/office/powerpoint/2010/main" val="32568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0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On-screen Show (4:3)</PresentationFormat>
  <Paragraphs>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5</cp:revision>
  <dcterms:created xsi:type="dcterms:W3CDTF">2020-10-04T04:09:25Z</dcterms:created>
  <dcterms:modified xsi:type="dcterms:W3CDTF">2020-10-12T03:21:39Z</dcterms:modified>
</cp:coreProperties>
</file>