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9" r:id="rId3"/>
    <p:sldId id="280" r:id="rId4"/>
    <p:sldId id="281" r:id="rId5"/>
    <p:sldId id="267" r:id="rId6"/>
    <p:sldId id="268" r:id="rId7"/>
    <p:sldId id="269" r:id="rId8"/>
    <p:sldId id="278" r:id="rId9"/>
    <p:sldId id="277" r:id="rId10"/>
    <p:sldId id="276" r:id="rId11"/>
    <p:sldId id="275" r:id="rId12"/>
    <p:sldId id="274" r:id="rId13"/>
    <p:sldId id="273" r:id="rId14"/>
    <p:sldId id="272" r:id="rId15"/>
    <p:sldId id="271" r:id="rId16"/>
    <p:sldId id="270" r:id="rId17"/>
    <p:sldId id="260" r:id="rId18"/>
    <p:sldId id="25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200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5668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343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143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915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0105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024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xmlns="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289681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ve Thanks HD">
            <a:hlinkClick r:id="" action="ppaction://media"/>
            <a:extLst>
              <a:ext uri="{FF2B5EF4-FFF2-40B4-BE49-F238E27FC236}">
                <a16:creationId xmlns:a16="http://schemas.microsoft.com/office/drawing/2014/main" xmlns="" id="{B9AC1548-D696-4FC2-82ED-45E75DF285C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5919" y="518657"/>
            <a:ext cx="5801916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68479B4-765D-4704-8A93-1C07B50050C1}"/>
              </a:ext>
            </a:extLst>
          </p:cNvPr>
          <p:cNvSpPr/>
          <p:nvPr/>
        </p:nvSpPr>
        <p:spPr>
          <a:xfrm>
            <a:off x="1554954" y="5564762"/>
            <a:ext cx="106452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Give Thanks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261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aise ye the Lord, Hallelujah">
            <a:hlinkClick r:id="" action="ppaction://media"/>
            <a:extLst>
              <a:ext uri="{FF2B5EF4-FFF2-40B4-BE49-F238E27FC236}">
                <a16:creationId xmlns:a16="http://schemas.microsoft.com/office/drawing/2014/main" xmlns="" id="{96246571-AEE5-47A3-B1D8-4759013101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/>
          <a:stretch>
            <a:fillRect/>
          </a:stretch>
        </p:blipFill>
        <p:spPr>
          <a:xfrm>
            <a:off x="1657350" y="762002"/>
            <a:ext cx="6034088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63419DC-5B4D-438E-BD13-222742513642}"/>
              </a:ext>
            </a:extLst>
          </p:cNvPr>
          <p:cNvSpPr/>
          <p:nvPr/>
        </p:nvSpPr>
        <p:spPr>
          <a:xfrm>
            <a:off x="1141004" y="5942113"/>
            <a:ext cx="230197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Praise ye the Lord, Hallelujah</a:t>
            </a:r>
            <a:endParaRPr lang="en-US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440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929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784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2534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11</Words>
  <Application>Microsoft Office PowerPoint</Application>
  <PresentationFormat>On-screen Show (4:3)</PresentationFormat>
  <Paragraphs>3</Paragraphs>
  <Slides>18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4</cp:revision>
  <dcterms:created xsi:type="dcterms:W3CDTF">2020-10-04T04:09:25Z</dcterms:created>
  <dcterms:modified xsi:type="dcterms:W3CDTF">2020-10-12T03:44:36Z</dcterms:modified>
</cp:coreProperties>
</file>