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80" d="100"/>
          <a:sy n="80" d="100"/>
        </p:scale>
        <p:origin x="378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Giving god the yeah, but…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Exodus 4:10-17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47" y="0"/>
            <a:ext cx="9497869" cy="686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Excuses, excuses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dirty="0" smtClean="0"/>
              <a:t>Who Am I</a:t>
            </a:r>
          </a:p>
          <a:p>
            <a:r>
              <a:rPr lang="en-CA" sz="4000" dirty="0" smtClean="0"/>
              <a:t>I Don’t Know Your Name</a:t>
            </a:r>
          </a:p>
          <a:p>
            <a:r>
              <a:rPr lang="en-CA" sz="4000" dirty="0" smtClean="0"/>
              <a:t>They Won’t Believe Me</a:t>
            </a:r>
          </a:p>
          <a:p>
            <a:r>
              <a:rPr lang="en-CA" sz="4000" dirty="0" smtClean="0"/>
              <a:t>I’m Not Good With Words</a:t>
            </a:r>
          </a:p>
          <a:p>
            <a:r>
              <a:rPr lang="en-CA" sz="4000" dirty="0" smtClean="0"/>
              <a:t>GOD I DON’T WANT TO DO IT!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84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Answers and more answers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3500" dirty="0" smtClean="0"/>
              <a:t>Who Am I (I Choose You)</a:t>
            </a:r>
          </a:p>
          <a:p>
            <a:r>
              <a:rPr lang="en-CA" sz="3500" dirty="0" smtClean="0"/>
              <a:t>I Don’t Know Your Name (I am who I AM Yahweh)</a:t>
            </a:r>
          </a:p>
          <a:p>
            <a:r>
              <a:rPr lang="en-CA" sz="3500" dirty="0" smtClean="0"/>
              <a:t>They Won’t Believe Me (Show Them The Signs)</a:t>
            </a:r>
          </a:p>
          <a:p>
            <a:r>
              <a:rPr lang="en-CA" sz="3500" dirty="0" smtClean="0"/>
              <a:t>I’m Not Good With Words (I’ll Tell You What to Say)</a:t>
            </a:r>
          </a:p>
          <a:p>
            <a:r>
              <a:rPr lang="en-CA" sz="3500" dirty="0" smtClean="0"/>
              <a:t>GOD I DON’T WANT TO DO IT! (I’ll Give You Help But You Still Have to do It)</a:t>
            </a:r>
          </a:p>
          <a:p>
            <a:endParaRPr lang="en-CA" sz="3500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23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excuses when God calls 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500" dirty="0" smtClean="0"/>
              <a:t>Who Am I (I Choose You)</a:t>
            </a:r>
          </a:p>
          <a:p>
            <a:r>
              <a:rPr lang="en-CA" sz="3500" dirty="0" smtClean="0"/>
              <a:t>I’m Not Old Enough/Mature Enough</a:t>
            </a:r>
          </a:p>
          <a:p>
            <a:r>
              <a:rPr lang="en-CA" sz="3500" dirty="0" smtClean="0"/>
              <a:t>No one Will Listen to Me</a:t>
            </a:r>
          </a:p>
          <a:p>
            <a:r>
              <a:rPr lang="en-CA" sz="3500" dirty="0" smtClean="0"/>
              <a:t>I’m Not Good With Words, It’s Not My Gift</a:t>
            </a:r>
          </a:p>
          <a:p>
            <a:r>
              <a:rPr lang="en-CA" sz="3500" dirty="0" smtClean="0"/>
              <a:t>I’m Not a Pastor/I’m not Trained for That</a:t>
            </a:r>
          </a:p>
          <a:p>
            <a:r>
              <a:rPr lang="en-CA" sz="3500" dirty="0" smtClean="0"/>
              <a:t>I’m Too Busy with Work/School/Family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28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500" dirty="0" smtClean="0"/>
              <a:t>“For Behold I am with you always, until the very end of the age”</a:t>
            </a:r>
            <a:endParaRPr lang="en-CA" sz="3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60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80" y="27596"/>
            <a:ext cx="8651844" cy="683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TC104033937[[fn=Vapor Trail]]</Template>
  <TotalTime>94</TotalTime>
  <Words>171</Words>
  <Application>Microsoft Office PowerPoint</Application>
  <PresentationFormat>Custom</PresentationFormat>
  <Paragraphs>22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Vapor Trail</vt:lpstr>
      <vt:lpstr>Giving god the yeah, but…</vt:lpstr>
      <vt:lpstr>PowerPoint Presentation</vt:lpstr>
      <vt:lpstr>Excuses, excuses</vt:lpstr>
      <vt:lpstr>Answers and more answers</vt:lpstr>
      <vt:lpstr>Our excuses when God calls us</vt:lpstr>
      <vt:lpstr>“For Behold I am with you always, until the very end of the age”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Operator</dc:creator>
  <cp:lastModifiedBy>BPGC</cp:lastModifiedBy>
  <cp:revision>10</cp:revision>
  <dcterms:created xsi:type="dcterms:W3CDTF">2013-07-15T20:26:09Z</dcterms:created>
  <dcterms:modified xsi:type="dcterms:W3CDTF">2017-01-15T19:24:31Z</dcterms:modified>
</cp:coreProperties>
</file>